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 id="2147484048" r:id="rId5"/>
  </p:sldMasterIdLst>
  <p:notesMasterIdLst>
    <p:notesMasterId r:id="rId18"/>
  </p:notesMasterIdLst>
  <p:handoutMasterIdLst>
    <p:handoutMasterId r:id="rId19"/>
  </p:handoutMasterIdLst>
  <p:sldIdLst>
    <p:sldId id="256" r:id="rId6"/>
    <p:sldId id="258" r:id="rId7"/>
    <p:sldId id="263" r:id="rId8"/>
    <p:sldId id="260" r:id="rId9"/>
    <p:sldId id="261" r:id="rId10"/>
    <p:sldId id="262" r:id="rId11"/>
    <p:sldId id="264" r:id="rId12"/>
    <p:sldId id="267" r:id="rId13"/>
    <p:sldId id="268" r:id="rId14"/>
    <p:sldId id="269" r:id="rId15"/>
    <p:sldId id="270" r:id="rId16"/>
    <p:sldId id="271" r:id="rId17"/>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14BE4A-3022-4868-A311-30EB2F47C78E}" v="78" dt="2024-08-14T07:58:19.08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123" d="100"/>
          <a:sy n="123" d="100"/>
        </p:scale>
        <p:origin x="114" y="96"/>
      </p:cViewPr>
      <p:guideLst>
        <p:guide orient="horz" pos="2160"/>
        <p:guide pos="3840"/>
      </p:guideLst>
    </p:cSldViewPr>
  </p:slideViewPr>
  <p:notesTextViewPr>
    <p:cViewPr>
      <p:scale>
        <a:sx n="1" d="1"/>
        <a:sy n="1" d="1"/>
      </p:scale>
      <p:origin x="0" y="0"/>
    </p:cViewPr>
  </p:notesTextViewPr>
  <p:notesViewPr>
    <p:cSldViewPr snapToGrid="0">
      <p:cViewPr varScale="1">
        <p:scale>
          <a:sx n="57" d="100"/>
          <a:sy n="57" d="100"/>
        </p:scale>
        <p:origin x="2808" y="1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F2F4637-A762-FBD9-79B0-AD607B3D6C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a:lvl1pPr>
          </a:lstStyle>
          <a:p>
            <a:pPr>
              <a:defRPr/>
            </a:pPr>
            <a:endParaRPr lang="en-US"/>
          </a:p>
        </p:txBody>
      </p:sp>
      <p:sp>
        <p:nvSpPr>
          <p:cNvPr id="3" name="Date Placeholder 2">
            <a:extLst>
              <a:ext uri="{FF2B5EF4-FFF2-40B4-BE49-F238E27FC236}">
                <a16:creationId xmlns:a16="http://schemas.microsoft.com/office/drawing/2014/main" id="{E9899A12-B722-8294-AD04-F12792DB045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a:lvl1pPr>
          </a:lstStyle>
          <a:p>
            <a:pPr>
              <a:defRPr/>
            </a:pPr>
            <a:fld id="{1A91DEBD-024B-4D56-A287-77AB7CA64D42}" type="datetimeFigureOut">
              <a:rPr lang="en-US"/>
              <a:pPr>
                <a:defRPr/>
              </a:pPr>
              <a:t>8/16/2024</a:t>
            </a:fld>
            <a:endParaRPr lang="en-US"/>
          </a:p>
        </p:txBody>
      </p:sp>
      <p:sp>
        <p:nvSpPr>
          <p:cNvPr id="4" name="Footer Placeholder 3">
            <a:extLst>
              <a:ext uri="{FF2B5EF4-FFF2-40B4-BE49-F238E27FC236}">
                <a16:creationId xmlns:a16="http://schemas.microsoft.com/office/drawing/2014/main" id="{32B3CCA9-DD73-61CD-C039-63CD23AEB2A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a:lvl1pPr>
          </a:lstStyle>
          <a:p>
            <a:pPr>
              <a:defRPr/>
            </a:pPr>
            <a:endParaRPr lang="en-US"/>
          </a:p>
        </p:txBody>
      </p:sp>
      <p:sp>
        <p:nvSpPr>
          <p:cNvPr id="5" name="Slide Number Placeholder 4">
            <a:extLst>
              <a:ext uri="{FF2B5EF4-FFF2-40B4-BE49-F238E27FC236}">
                <a16:creationId xmlns:a16="http://schemas.microsoft.com/office/drawing/2014/main" id="{237A099E-8A0D-E4D8-56FB-676381848B9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2E9AA7FF-3DFD-4FEE-A885-32784B80E221}"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eg>
</file>

<file path=ppt/media/image2.png>
</file>

<file path=ppt/media/image3.jpeg>
</file>

<file path=ppt/media/image4.png>
</file>

<file path=ppt/media/image5.jpg>
</file>

<file path=ppt/media/image6.jpe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2B41F1C-4B6A-5AFC-97A7-B028771C353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a:extLst>
              <a:ext uri="{FF2B5EF4-FFF2-40B4-BE49-F238E27FC236}">
                <a16:creationId xmlns:a16="http://schemas.microsoft.com/office/drawing/2014/main" id="{A33EA68A-6AF1-6F2B-83EB-7C662C097E5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CA239F34-4015-4E83-A604-0E8BE426EB76}" type="datetimeFigureOut">
              <a:rPr lang="en-US"/>
              <a:pPr>
                <a:defRPr/>
              </a:pPr>
              <a:t>8/16/2024</a:t>
            </a:fld>
            <a:endParaRPr lang="en-US"/>
          </a:p>
        </p:txBody>
      </p:sp>
      <p:sp>
        <p:nvSpPr>
          <p:cNvPr id="4" name="Slide Image Placeholder 3">
            <a:extLst>
              <a:ext uri="{FF2B5EF4-FFF2-40B4-BE49-F238E27FC236}">
                <a16:creationId xmlns:a16="http://schemas.microsoft.com/office/drawing/2014/main" id="{8F91FA66-B748-C847-C7BD-90B8495A509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A8729AA8-CA36-8E50-257B-AC12F1D6938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645D0203-6B50-EFA3-1077-787C55B75308}"/>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a:extLst>
              <a:ext uri="{FF2B5EF4-FFF2-40B4-BE49-F238E27FC236}">
                <a16:creationId xmlns:a16="http://schemas.microsoft.com/office/drawing/2014/main" id="{68CC935F-DAD0-CC11-8491-F07055599890}"/>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pPr>
              <a:defRPr/>
            </a:pPr>
            <a:fld id="{09B1D868-DD58-4C5F-83F3-2D5D2ED6812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a:extLst>
              <a:ext uri="{FF2B5EF4-FFF2-40B4-BE49-F238E27FC236}">
                <a16:creationId xmlns:a16="http://schemas.microsoft.com/office/drawing/2014/main" id="{E30CCFB7-B8BA-B42E-F120-43504182B1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5" name="Notes Placeholder 2">
            <a:extLst>
              <a:ext uri="{FF2B5EF4-FFF2-40B4-BE49-F238E27FC236}">
                <a16:creationId xmlns:a16="http://schemas.microsoft.com/office/drawing/2014/main" id="{2989858E-97A3-30FF-5142-234E5858DE0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196" name="Slide Number Placeholder 3">
            <a:extLst>
              <a:ext uri="{FF2B5EF4-FFF2-40B4-BE49-F238E27FC236}">
                <a16:creationId xmlns:a16="http://schemas.microsoft.com/office/drawing/2014/main" id="{64DE8510-8740-B725-3128-4690E1E4649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7E311C12-D0FF-44BE-BB2F-68F645196B8F}" type="slidenum">
              <a:rPr lang="en-US" altLang="en-US" smtClean="0"/>
              <a:pPr>
                <a:spcBef>
                  <a:spcPct val="0"/>
                </a:spcBef>
              </a:pPr>
              <a:t>1</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a:extLst>
              <a:ext uri="{FF2B5EF4-FFF2-40B4-BE49-F238E27FC236}">
                <a16:creationId xmlns:a16="http://schemas.microsoft.com/office/drawing/2014/main" id="{293ED7B1-58B8-5969-32CB-8EDCEE8DB7E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3" name="Notes Placeholder 2">
            <a:extLst>
              <a:ext uri="{FF2B5EF4-FFF2-40B4-BE49-F238E27FC236}">
                <a16:creationId xmlns:a16="http://schemas.microsoft.com/office/drawing/2014/main" id="{53E73100-F4EE-DE6F-C7F6-461856C12C4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0244" name="Slide Number Placeholder 3">
            <a:extLst>
              <a:ext uri="{FF2B5EF4-FFF2-40B4-BE49-F238E27FC236}">
                <a16:creationId xmlns:a16="http://schemas.microsoft.com/office/drawing/2014/main" id="{3C56FFCE-B56B-145A-B8BA-85597E5E91C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818C94E1-49F5-4DC6-801A-6735686ACA6B}" type="slidenum">
              <a:rPr lang="en-US" altLang="en-US" smtClean="0"/>
              <a:pPr>
                <a:spcBef>
                  <a:spcPct val="0"/>
                </a:spcBef>
              </a:pPr>
              <a:t>2</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8793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1_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FA4571-1AC0-4A61-ED91-1AED3BDDCE48}"/>
              </a:ext>
            </a:extLst>
          </p:cNvPr>
          <p:cNvSpPr/>
          <p:nvPr/>
        </p:nvSpPr>
        <p:spPr bwMode="auto">
          <a:xfrm>
            <a:off x="519113" y="1447800"/>
            <a:ext cx="11152187"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Freeform 105">
            <a:extLst>
              <a:ext uri="{FF2B5EF4-FFF2-40B4-BE49-F238E27FC236}">
                <a16:creationId xmlns:a16="http://schemas.microsoft.com/office/drawing/2014/main" id="{C5E63D2D-E91C-1C12-FA2D-E2552F4E282B}"/>
              </a:ext>
            </a:extLst>
          </p:cNvPr>
          <p:cNvSpPr>
            <a:spLocks/>
          </p:cNvSpPr>
          <p:nvPr/>
        </p:nvSpPr>
        <p:spPr bwMode="black">
          <a:xfrm>
            <a:off x="1200150" y="2133600"/>
            <a:ext cx="1865313" cy="3810000"/>
          </a:xfrm>
          <a:custGeom>
            <a:avLst/>
            <a:gdLst>
              <a:gd name="T0" fmla="*/ 2147483646 w 42"/>
              <a:gd name="T1" fmla="*/ 2147483646 h 86"/>
              <a:gd name="T2" fmla="*/ 2147483646 w 42"/>
              <a:gd name="T3" fmla="*/ 2147483646 h 86"/>
              <a:gd name="T4" fmla="*/ 2147483646 w 42"/>
              <a:gd name="T5" fmla="*/ 2147483646 h 86"/>
              <a:gd name="T6" fmla="*/ 2147483646 w 42"/>
              <a:gd name="T7" fmla="*/ 2147483646 h 86"/>
              <a:gd name="T8" fmla="*/ 2147483646 w 42"/>
              <a:gd name="T9" fmla="*/ 2147483646 h 86"/>
              <a:gd name="T10" fmla="*/ 2147483646 w 42"/>
              <a:gd name="T11" fmla="*/ 2147483646 h 86"/>
              <a:gd name="T12" fmla="*/ 2147483646 w 42"/>
              <a:gd name="T13" fmla="*/ 2147483646 h 86"/>
              <a:gd name="T14" fmla="*/ 2147483646 w 42"/>
              <a:gd name="T15" fmla="*/ 2147483646 h 86"/>
              <a:gd name="T16" fmla="*/ 2147483646 w 42"/>
              <a:gd name="T17" fmla="*/ 2147483646 h 86"/>
              <a:gd name="T18" fmla="*/ 2147483646 w 42"/>
              <a:gd name="T19" fmla="*/ 2147483646 h 86"/>
              <a:gd name="T20" fmla="*/ 2147483646 w 42"/>
              <a:gd name="T21" fmla="*/ 2147483646 h 86"/>
              <a:gd name="T22" fmla="*/ 2147483646 w 42"/>
              <a:gd name="T23" fmla="*/ 2147483646 h 86"/>
              <a:gd name="T24" fmla="*/ 2147483646 w 42"/>
              <a:gd name="T25" fmla="*/ 2147483646 h 86"/>
              <a:gd name="T26" fmla="*/ 2147483646 w 42"/>
              <a:gd name="T27" fmla="*/ 2147483646 h 86"/>
              <a:gd name="T28" fmla="*/ 2147483646 w 42"/>
              <a:gd name="T29" fmla="*/ 2147483646 h 86"/>
              <a:gd name="T30" fmla="*/ 2147483646 w 42"/>
              <a:gd name="T31" fmla="*/ 2147483646 h 86"/>
              <a:gd name="T32" fmla="*/ 2147483646 w 42"/>
              <a:gd name="T33" fmla="*/ 2147483646 h 86"/>
              <a:gd name="T34" fmla="*/ 2147483646 w 42"/>
              <a:gd name="T35" fmla="*/ 2147483646 h 86"/>
              <a:gd name="T36" fmla="*/ 2147483646 w 42"/>
              <a:gd name="T37" fmla="*/ 2147483646 h 86"/>
              <a:gd name="T38" fmla="*/ 2147483646 w 42"/>
              <a:gd name="T39" fmla="*/ 2147483646 h 86"/>
              <a:gd name="T40" fmla="*/ 2147483646 w 42"/>
              <a:gd name="T41" fmla="*/ 0 h 86"/>
              <a:gd name="T42" fmla="*/ 0 w 42"/>
              <a:gd name="T43" fmla="*/ 2147483646 h 86"/>
              <a:gd name="T44" fmla="*/ 0 w 42"/>
              <a:gd name="T45" fmla="*/ 2147483646 h 86"/>
              <a:gd name="T46" fmla="*/ 2147483646 w 42"/>
              <a:gd name="T47" fmla="*/ 2147483646 h 86"/>
              <a:gd name="T48" fmla="*/ 2147483646 w 42"/>
              <a:gd name="T49" fmla="*/ 2147483646 h 86"/>
              <a:gd name="T50" fmla="*/ 2147483646 w 42"/>
              <a:gd name="T51" fmla="*/ 2147483646 h 86"/>
              <a:gd name="T52" fmla="*/ 2147483646 w 42"/>
              <a:gd name="T53" fmla="*/ 2147483646 h 86"/>
              <a:gd name="T54" fmla="*/ 2147483646 w 42"/>
              <a:gd name="T55" fmla="*/ 2147483646 h 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82305" tIns="41153" rIns="82305" bIns="41153"/>
          <a:lstStyle/>
          <a:p>
            <a:endParaRPr lang="en-IN"/>
          </a:p>
        </p:txBody>
      </p:sp>
      <p:sp>
        <p:nvSpPr>
          <p:cNvPr id="5" name="Text Placeholder 4"/>
          <p:cNvSpPr>
            <a:spLocks noGrp="1"/>
          </p:cNvSpPr>
          <p:nvPr>
            <p:ph type="body" sz="quarter" idx="11"/>
          </p:nvPr>
        </p:nvSpPr>
        <p:spPr>
          <a:xfrm>
            <a:off x="3474709" y="3417661"/>
            <a:ext cx="6947121" cy="1241878"/>
          </a:xfrm>
          <a:prstGeom prst="rect">
            <a:avLst/>
          </a:prstGeo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80005486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CA49E-0B9F-AB63-1C2D-10A8629E9519}"/>
              </a:ext>
            </a:extLst>
          </p:cNvPr>
          <p:cNvSpPr/>
          <p:nvPr/>
        </p:nvSpPr>
        <p:spPr bwMode="auto">
          <a:xfrm>
            <a:off x="8902700" y="2419350"/>
            <a:ext cx="3087688" cy="2600325"/>
          </a:xfrm>
          <a:prstGeom prst="rect">
            <a:avLst/>
          </a:prstGeom>
          <a:solidFill>
            <a:srgbClr val="00206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137160" tIns="137160" rIns="137160" bIns="137160" anchor="b"/>
          <a:lstStyle/>
          <a:p>
            <a:pPr defTabSz="913788" eaLnBrk="1" hangingPunct="1">
              <a:defRPr/>
            </a:pPr>
            <a:endParaRPr lang="en-US" sz="2000" dirty="0">
              <a:gradFill>
                <a:gsLst>
                  <a:gs pos="0">
                    <a:srgbClr val="FFFFFF"/>
                  </a:gs>
                  <a:gs pos="100000">
                    <a:srgbClr val="FFFFFF"/>
                  </a:gs>
                </a:gsLst>
                <a:lin ang="5400000" scaled="0"/>
              </a:gradFill>
              <a:cs typeface="Segoe UI Light" panose="020B0502040204020203" pitchFamily="34" charset="0"/>
            </a:endParaRPr>
          </a:p>
        </p:txBody>
      </p:sp>
      <p:pic>
        <p:nvPicPr>
          <p:cNvPr id="3" name="Picture 3">
            <a:extLst>
              <a:ext uri="{FF2B5EF4-FFF2-40B4-BE49-F238E27FC236}">
                <a16:creationId xmlns:a16="http://schemas.microsoft.com/office/drawing/2014/main" id="{32A80455-7F57-9A9C-1D7D-4ADB836624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3675" y="307975"/>
            <a:ext cx="11826875"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193271" y="2415641"/>
            <a:ext cx="8579886" cy="2603307"/>
          </a:xfrm>
          <a:prstGeom prst="rect">
            <a:avLst/>
          </a:prstGeom>
          <a:solidFill>
            <a:schemeClr val="accent6">
              <a:lumMod val="75000"/>
            </a:schemeClr>
          </a:solidFill>
          <a:effectLst/>
        </p:spPr>
        <p:txBody>
          <a:bodyPr lIns="137160" tIns="137160" bIns="137160" rtlCol="0" anchor="b">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Click to edit Master title style</a:t>
            </a:r>
            <a:endParaRPr lang="en-US" dirty="0"/>
          </a:p>
        </p:txBody>
      </p:sp>
    </p:spTree>
    <p:extLst>
      <p:ext uri="{BB962C8B-B14F-4D97-AF65-F5344CB8AC3E}">
        <p14:creationId xmlns:p14="http://schemas.microsoft.com/office/powerpoint/2010/main" val="1074924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FA4571-1AC0-4A61-ED91-1AED3BDDCE48}"/>
              </a:ext>
            </a:extLst>
          </p:cNvPr>
          <p:cNvSpPr/>
          <p:nvPr/>
        </p:nvSpPr>
        <p:spPr bwMode="auto">
          <a:xfrm>
            <a:off x="519113" y="1447800"/>
            <a:ext cx="11152187"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Freeform 105">
            <a:extLst>
              <a:ext uri="{FF2B5EF4-FFF2-40B4-BE49-F238E27FC236}">
                <a16:creationId xmlns:a16="http://schemas.microsoft.com/office/drawing/2014/main" id="{C5E63D2D-E91C-1C12-FA2D-E2552F4E282B}"/>
              </a:ext>
            </a:extLst>
          </p:cNvPr>
          <p:cNvSpPr>
            <a:spLocks/>
          </p:cNvSpPr>
          <p:nvPr/>
        </p:nvSpPr>
        <p:spPr bwMode="black">
          <a:xfrm>
            <a:off x="1200150" y="2133600"/>
            <a:ext cx="1865313" cy="3810000"/>
          </a:xfrm>
          <a:custGeom>
            <a:avLst/>
            <a:gdLst>
              <a:gd name="T0" fmla="*/ 2147483646 w 42"/>
              <a:gd name="T1" fmla="*/ 2147483646 h 86"/>
              <a:gd name="T2" fmla="*/ 2147483646 w 42"/>
              <a:gd name="T3" fmla="*/ 2147483646 h 86"/>
              <a:gd name="T4" fmla="*/ 2147483646 w 42"/>
              <a:gd name="T5" fmla="*/ 2147483646 h 86"/>
              <a:gd name="T6" fmla="*/ 2147483646 w 42"/>
              <a:gd name="T7" fmla="*/ 2147483646 h 86"/>
              <a:gd name="T8" fmla="*/ 2147483646 w 42"/>
              <a:gd name="T9" fmla="*/ 2147483646 h 86"/>
              <a:gd name="T10" fmla="*/ 2147483646 w 42"/>
              <a:gd name="T11" fmla="*/ 2147483646 h 86"/>
              <a:gd name="T12" fmla="*/ 2147483646 w 42"/>
              <a:gd name="T13" fmla="*/ 2147483646 h 86"/>
              <a:gd name="T14" fmla="*/ 2147483646 w 42"/>
              <a:gd name="T15" fmla="*/ 2147483646 h 86"/>
              <a:gd name="T16" fmla="*/ 2147483646 w 42"/>
              <a:gd name="T17" fmla="*/ 2147483646 h 86"/>
              <a:gd name="T18" fmla="*/ 2147483646 w 42"/>
              <a:gd name="T19" fmla="*/ 2147483646 h 86"/>
              <a:gd name="T20" fmla="*/ 2147483646 w 42"/>
              <a:gd name="T21" fmla="*/ 2147483646 h 86"/>
              <a:gd name="T22" fmla="*/ 2147483646 w 42"/>
              <a:gd name="T23" fmla="*/ 2147483646 h 86"/>
              <a:gd name="T24" fmla="*/ 2147483646 w 42"/>
              <a:gd name="T25" fmla="*/ 2147483646 h 86"/>
              <a:gd name="T26" fmla="*/ 2147483646 w 42"/>
              <a:gd name="T27" fmla="*/ 2147483646 h 86"/>
              <a:gd name="T28" fmla="*/ 2147483646 w 42"/>
              <a:gd name="T29" fmla="*/ 2147483646 h 86"/>
              <a:gd name="T30" fmla="*/ 2147483646 w 42"/>
              <a:gd name="T31" fmla="*/ 2147483646 h 86"/>
              <a:gd name="T32" fmla="*/ 2147483646 w 42"/>
              <a:gd name="T33" fmla="*/ 2147483646 h 86"/>
              <a:gd name="T34" fmla="*/ 2147483646 w 42"/>
              <a:gd name="T35" fmla="*/ 2147483646 h 86"/>
              <a:gd name="T36" fmla="*/ 2147483646 w 42"/>
              <a:gd name="T37" fmla="*/ 2147483646 h 86"/>
              <a:gd name="T38" fmla="*/ 2147483646 w 42"/>
              <a:gd name="T39" fmla="*/ 2147483646 h 86"/>
              <a:gd name="T40" fmla="*/ 2147483646 w 42"/>
              <a:gd name="T41" fmla="*/ 0 h 86"/>
              <a:gd name="T42" fmla="*/ 0 w 42"/>
              <a:gd name="T43" fmla="*/ 2147483646 h 86"/>
              <a:gd name="T44" fmla="*/ 0 w 42"/>
              <a:gd name="T45" fmla="*/ 2147483646 h 86"/>
              <a:gd name="T46" fmla="*/ 2147483646 w 42"/>
              <a:gd name="T47" fmla="*/ 2147483646 h 86"/>
              <a:gd name="T48" fmla="*/ 2147483646 w 42"/>
              <a:gd name="T49" fmla="*/ 2147483646 h 86"/>
              <a:gd name="T50" fmla="*/ 2147483646 w 42"/>
              <a:gd name="T51" fmla="*/ 2147483646 h 86"/>
              <a:gd name="T52" fmla="*/ 2147483646 w 42"/>
              <a:gd name="T53" fmla="*/ 2147483646 h 86"/>
              <a:gd name="T54" fmla="*/ 2147483646 w 42"/>
              <a:gd name="T55" fmla="*/ 2147483646 h 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82305" tIns="41153" rIns="82305" bIns="41153"/>
          <a:lstStyle/>
          <a:p>
            <a:endParaRPr lang="en-IN"/>
          </a:p>
        </p:txBody>
      </p:sp>
      <p:sp>
        <p:nvSpPr>
          <p:cNvPr id="5" name="Text Placeholder 4"/>
          <p:cNvSpPr>
            <a:spLocks noGrp="1"/>
          </p:cNvSpPr>
          <p:nvPr>
            <p:ph type="body" sz="quarter" idx="11"/>
          </p:nvPr>
        </p:nvSpPr>
        <p:spPr>
          <a:xfrm>
            <a:off x="3474709" y="3417661"/>
            <a:ext cx="6947121" cy="1241878"/>
          </a:xfrm>
          <a:prstGeom prst="rect">
            <a:avLst/>
          </a:prstGeo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79778184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3_Title Slide">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CA49E-0B9F-AB63-1C2D-10A8629E9519}"/>
              </a:ext>
            </a:extLst>
          </p:cNvPr>
          <p:cNvSpPr/>
          <p:nvPr/>
        </p:nvSpPr>
        <p:spPr bwMode="auto">
          <a:xfrm>
            <a:off x="8902700" y="2419350"/>
            <a:ext cx="3087688" cy="2600325"/>
          </a:xfrm>
          <a:prstGeom prst="rect">
            <a:avLst/>
          </a:prstGeom>
          <a:solidFill>
            <a:srgbClr val="00206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137160" tIns="137160" rIns="137160" bIns="137160" anchor="b"/>
          <a:lstStyle/>
          <a:p>
            <a:pPr defTabSz="913788" eaLnBrk="1" hangingPunct="1">
              <a:defRPr/>
            </a:pPr>
            <a:endParaRPr lang="en-US" sz="2000" dirty="0">
              <a:gradFill>
                <a:gsLst>
                  <a:gs pos="0">
                    <a:srgbClr val="FFFFFF"/>
                  </a:gs>
                  <a:gs pos="100000">
                    <a:srgbClr val="FFFFFF"/>
                  </a:gs>
                </a:gsLst>
                <a:lin ang="5400000" scaled="0"/>
              </a:gradFill>
              <a:cs typeface="Segoe UI Light" panose="020B0502040204020203" pitchFamily="34" charset="0"/>
            </a:endParaRPr>
          </a:p>
        </p:txBody>
      </p:sp>
      <p:pic>
        <p:nvPicPr>
          <p:cNvPr id="3" name="Picture 3">
            <a:extLst>
              <a:ext uri="{FF2B5EF4-FFF2-40B4-BE49-F238E27FC236}">
                <a16:creationId xmlns:a16="http://schemas.microsoft.com/office/drawing/2014/main" id="{32A80455-7F57-9A9C-1D7D-4ADB836624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3675" y="307975"/>
            <a:ext cx="11826875"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193271" y="2415641"/>
            <a:ext cx="8579886" cy="2603307"/>
          </a:xfrm>
          <a:prstGeom prst="rect">
            <a:avLst/>
          </a:prstGeom>
          <a:solidFill>
            <a:schemeClr val="accent6">
              <a:lumMod val="75000"/>
            </a:schemeClr>
          </a:solidFill>
          <a:effectLst/>
        </p:spPr>
        <p:txBody>
          <a:bodyPr lIns="137160" tIns="137160" bIns="137160" rtlCol="0" anchor="b">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Click to edit Master title style</a:t>
            </a:r>
            <a:endParaRPr lang="en-US" dirty="0"/>
          </a:p>
        </p:txBody>
      </p:sp>
    </p:spTree>
    <p:extLst>
      <p:ext uri="{BB962C8B-B14F-4D97-AF65-F5344CB8AC3E}">
        <p14:creationId xmlns:p14="http://schemas.microsoft.com/office/powerpoint/2010/main" val="11489094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3_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FA4571-1AC0-4A61-ED91-1AED3BDDCE48}"/>
              </a:ext>
            </a:extLst>
          </p:cNvPr>
          <p:cNvSpPr/>
          <p:nvPr/>
        </p:nvSpPr>
        <p:spPr bwMode="auto">
          <a:xfrm>
            <a:off x="519113" y="1447800"/>
            <a:ext cx="11152187"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Freeform 105">
            <a:extLst>
              <a:ext uri="{FF2B5EF4-FFF2-40B4-BE49-F238E27FC236}">
                <a16:creationId xmlns:a16="http://schemas.microsoft.com/office/drawing/2014/main" id="{C5E63D2D-E91C-1C12-FA2D-E2552F4E282B}"/>
              </a:ext>
            </a:extLst>
          </p:cNvPr>
          <p:cNvSpPr>
            <a:spLocks/>
          </p:cNvSpPr>
          <p:nvPr/>
        </p:nvSpPr>
        <p:spPr bwMode="black">
          <a:xfrm>
            <a:off x="1200150" y="2133600"/>
            <a:ext cx="1865313" cy="3810000"/>
          </a:xfrm>
          <a:custGeom>
            <a:avLst/>
            <a:gdLst>
              <a:gd name="T0" fmla="*/ 2147483646 w 42"/>
              <a:gd name="T1" fmla="*/ 2147483646 h 86"/>
              <a:gd name="T2" fmla="*/ 2147483646 w 42"/>
              <a:gd name="T3" fmla="*/ 2147483646 h 86"/>
              <a:gd name="T4" fmla="*/ 2147483646 w 42"/>
              <a:gd name="T5" fmla="*/ 2147483646 h 86"/>
              <a:gd name="T6" fmla="*/ 2147483646 w 42"/>
              <a:gd name="T7" fmla="*/ 2147483646 h 86"/>
              <a:gd name="T8" fmla="*/ 2147483646 w 42"/>
              <a:gd name="T9" fmla="*/ 2147483646 h 86"/>
              <a:gd name="T10" fmla="*/ 2147483646 w 42"/>
              <a:gd name="T11" fmla="*/ 2147483646 h 86"/>
              <a:gd name="T12" fmla="*/ 2147483646 w 42"/>
              <a:gd name="T13" fmla="*/ 2147483646 h 86"/>
              <a:gd name="T14" fmla="*/ 2147483646 w 42"/>
              <a:gd name="T15" fmla="*/ 2147483646 h 86"/>
              <a:gd name="T16" fmla="*/ 2147483646 w 42"/>
              <a:gd name="T17" fmla="*/ 2147483646 h 86"/>
              <a:gd name="T18" fmla="*/ 2147483646 w 42"/>
              <a:gd name="T19" fmla="*/ 2147483646 h 86"/>
              <a:gd name="T20" fmla="*/ 2147483646 w 42"/>
              <a:gd name="T21" fmla="*/ 2147483646 h 86"/>
              <a:gd name="T22" fmla="*/ 2147483646 w 42"/>
              <a:gd name="T23" fmla="*/ 2147483646 h 86"/>
              <a:gd name="T24" fmla="*/ 2147483646 w 42"/>
              <a:gd name="T25" fmla="*/ 2147483646 h 86"/>
              <a:gd name="T26" fmla="*/ 2147483646 w 42"/>
              <a:gd name="T27" fmla="*/ 2147483646 h 86"/>
              <a:gd name="T28" fmla="*/ 2147483646 w 42"/>
              <a:gd name="T29" fmla="*/ 2147483646 h 86"/>
              <a:gd name="T30" fmla="*/ 2147483646 w 42"/>
              <a:gd name="T31" fmla="*/ 2147483646 h 86"/>
              <a:gd name="T32" fmla="*/ 2147483646 w 42"/>
              <a:gd name="T33" fmla="*/ 2147483646 h 86"/>
              <a:gd name="T34" fmla="*/ 2147483646 w 42"/>
              <a:gd name="T35" fmla="*/ 2147483646 h 86"/>
              <a:gd name="T36" fmla="*/ 2147483646 w 42"/>
              <a:gd name="T37" fmla="*/ 2147483646 h 86"/>
              <a:gd name="T38" fmla="*/ 2147483646 w 42"/>
              <a:gd name="T39" fmla="*/ 2147483646 h 86"/>
              <a:gd name="T40" fmla="*/ 2147483646 w 42"/>
              <a:gd name="T41" fmla="*/ 0 h 86"/>
              <a:gd name="T42" fmla="*/ 0 w 42"/>
              <a:gd name="T43" fmla="*/ 2147483646 h 86"/>
              <a:gd name="T44" fmla="*/ 0 w 42"/>
              <a:gd name="T45" fmla="*/ 2147483646 h 86"/>
              <a:gd name="T46" fmla="*/ 2147483646 w 42"/>
              <a:gd name="T47" fmla="*/ 2147483646 h 86"/>
              <a:gd name="T48" fmla="*/ 2147483646 w 42"/>
              <a:gd name="T49" fmla="*/ 2147483646 h 86"/>
              <a:gd name="T50" fmla="*/ 2147483646 w 42"/>
              <a:gd name="T51" fmla="*/ 2147483646 h 86"/>
              <a:gd name="T52" fmla="*/ 2147483646 w 42"/>
              <a:gd name="T53" fmla="*/ 2147483646 h 86"/>
              <a:gd name="T54" fmla="*/ 2147483646 w 42"/>
              <a:gd name="T55" fmla="*/ 2147483646 h 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82305" tIns="41153" rIns="82305" bIns="41153"/>
          <a:lstStyle/>
          <a:p>
            <a:endParaRPr lang="en-IN"/>
          </a:p>
        </p:txBody>
      </p:sp>
      <p:sp>
        <p:nvSpPr>
          <p:cNvPr id="5" name="Text Placeholder 4"/>
          <p:cNvSpPr>
            <a:spLocks noGrp="1"/>
          </p:cNvSpPr>
          <p:nvPr>
            <p:ph type="body" sz="quarter" idx="11"/>
          </p:nvPr>
        </p:nvSpPr>
        <p:spPr>
          <a:xfrm>
            <a:off x="3474709" y="3417661"/>
            <a:ext cx="6947121" cy="1241878"/>
          </a:xfrm>
          <a:prstGeom prst="rect">
            <a:avLst/>
          </a:prstGeo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87447685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0592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42241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363967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8/16/2024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31428086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736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CA49E-0B9F-AB63-1C2D-10A8629E9519}"/>
              </a:ext>
            </a:extLst>
          </p:cNvPr>
          <p:cNvSpPr/>
          <p:nvPr/>
        </p:nvSpPr>
        <p:spPr bwMode="auto">
          <a:xfrm>
            <a:off x="8902700" y="2419350"/>
            <a:ext cx="3087688" cy="2600325"/>
          </a:xfrm>
          <a:prstGeom prst="rect">
            <a:avLst/>
          </a:prstGeom>
          <a:solidFill>
            <a:srgbClr val="00206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137160" tIns="137160" rIns="137160" bIns="137160" anchor="b"/>
          <a:lstStyle/>
          <a:p>
            <a:pPr defTabSz="913788" eaLnBrk="1" hangingPunct="1">
              <a:defRPr/>
            </a:pPr>
            <a:endParaRPr lang="en-US" sz="2000" dirty="0">
              <a:gradFill>
                <a:gsLst>
                  <a:gs pos="0">
                    <a:srgbClr val="FFFFFF"/>
                  </a:gs>
                  <a:gs pos="100000">
                    <a:srgbClr val="FFFFFF"/>
                  </a:gs>
                </a:gsLst>
                <a:lin ang="5400000" scaled="0"/>
              </a:gradFill>
              <a:cs typeface="Segoe UI Light" panose="020B0502040204020203" pitchFamily="34" charset="0"/>
            </a:endParaRPr>
          </a:p>
        </p:txBody>
      </p:sp>
      <p:pic>
        <p:nvPicPr>
          <p:cNvPr id="3" name="Picture 3">
            <a:extLst>
              <a:ext uri="{FF2B5EF4-FFF2-40B4-BE49-F238E27FC236}">
                <a16:creationId xmlns:a16="http://schemas.microsoft.com/office/drawing/2014/main" id="{32A80455-7F57-9A9C-1D7D-4ADB836624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3675" y="307975"/>
            <a:ext cx="11826875"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193271" y="2415641"/>
            <a:ext cx="8579886" cy="2603307"/>
          </a:xfrm>
          <a:prstGeom prst="rect">
            <a:avLst/>
          </a:prstGeom>
          <a:solidFill>
            <a:schemeClr val="accent6">
              <a:lumMod val="75000"/>
            </a:schemeClr>
          </a:solidFill>
          <a:effectLst/>
        </p:spPr>
        <p:txBody>
          <a:bodyPr lIns="137160" tIns="137160" bIns="137160" rtlCol="0" anchor="b">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Click to edit Master title style</a:t>
            </a:r>
            <a:endParaRPr lang="en-US" dirty="0"/>
          </a:p>
        </p:txBody>
      </p:sp>
    </p:spTree>
    <p:extLst>
      <p:ext uri="{BB962C8B-B14F-4D97-AF65-F5344CB8AC3E}">
        <p14:creationId xmlns:p14="http://schemas.microsoft.com/office/powerpoint/2010/main" val="35776707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99484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24164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8/16/2024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14172452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982582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6750535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3783137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298CD5-6C1E-4009-B41F-6DF62E31D3BE}" type="datetimeFigureOut">
              <a:rPr lang="en-US" smtClean="0"/>
              <a:pPr/>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63521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7323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609475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913683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a:xfrm>
            <a:off x="379514" y="182215"/>
            <a:ext cx="11524432" cy="1063487"/>
          </a:xfrm>
          <a:prstGeom prst="rect">
            <a:avLst/>
          </a:prstGeom>
        </p:spPr>
        <p:txBody>
          <a:bodyPr/>
          <a:lstStyle/>
          <a:p>
            <a:r>
              <a:rPr lang="en-US"/>
              <a:t>Click to edit Master title style</a:t>
            </a:r>
            <a:endParaRPr lang="en-US" dirty="0"/>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689762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8/16/2024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3752610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CA49E-0B9F-AB63-1C2D-10A8629E9519}"/>
              </a:ext>
            </a:extLst>
          </p:cNvPr>
          <p:cNvSpPr/>
          <p:nvPr/>
        </p:nvSpPr>
        <p:spPr bwMode="auto">
          <a:xfrm>
            <a:off x="8902700" y="2419350"/>
            <a:ext cx="3087688" cy="2600325"/>
          </a:xfrm>
          <a:prstGeom prst="rect">
            <a:avLst/>
          </a:prstGeom>
          <a:solidFill>
            <a:srgbClr val="00206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137160" tIns="137160" rIns="137160" bIns="137160" anchor="b"/>
          <a:lstStyle/>
          <a:p>
            <a:pPr defTabSz="913788" eaLnBrk="1" hangingPunct="1">
              <a:defRPr/>
            </a:pPr>
            <a:endParaRPr lang="en-US" sz="2000" dirty="0">
              <a:gradFill>
                <a:gsLst>
                  <a:gs pos="0">
                    <a:srgbClr val="FFFFFF"/>
                  </a:gs>
                  <a:gs pos="100000">
                    <a:srgbClr val="FFFFFF"/>
                  </a:gs>
                </a:gsLst>
                <a:lin ang="5400000" scaled="0"/>
              </a:gradFill>
              <a:cs typeface="Segoe UI Light" panose="020B0502040204020203" pitchFamily="34" charset="0"/>
            </a:endParaRPr>
          </a:p>
        </p:txBody>
      </p:sp>
      <p:pic>
        <p:nvPicPr>
          <p:cNvPr id="3" name="Picture 3">
            <a:extLst>
              <a:ext uri="{FF2B5EF4-FFF2-40B4-BE49-F238E27FC236}">
                <a16:creationId xmlns:a16="http://schemas.microsoft.com/office/drawing/2014/main" id="{32A80455-7F57-9A9C-1D7D-4ADB836624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3675" y="307975"/>
            <a:ext cx="11826875"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193271" y="2415641"/>
            <a:ext cx="8579886" cy="2603307"/>
          </a:xfrm>
          <a:prstGeom prst="rect">
            <a:avLst/>
          </a:prstGeom>
          <a:solidFill>
            <a:schemeClr val="accent6">
              <a:lumMod val="75000"/>
            </a:schemeClr>
          </a:solidFill>
          <a:effectLst/>
        </p:spPr>
        <p:txBody>
          <a:bodyPr lIns="137160" tIns="137160" bIns="137160" rtlCol="0" anchor="b">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Click to edit Master title style</a:t>
            </a:r>
            <a:endParaRPr lang="en-US" dirty="0"/>
          </a:p>
        </p:txBody>
      </p:sp>
    </p:spTree>
    <p:extLst>
      <p:ext uri="{BB962C8B-B14F-4D97-AF65-F5344CB8AC3E}">
        <p14:creationId xmlns:p14="http://schemas.microsoft.com/office/powerpoint/2010/main" val="33340495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FA4571-1AC0-4A61-ED91-1AED3BDDCE48}"/>
              </a:ext>
            </a:extLst>
          </p:cNvPr>
          <p:cNvSpPr/>
          <p:nvPr/>
        </p:nvSpPr>
        <p:spPr bwMode="auto">
          <a:xfrm>
            <a:off x="519113" y="1447800"/>
            <a:ext cx="11152187"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Freeform 105">
            <a:extLst>
              <a:ext uri="{FF2B5EF4-FFF2-40B4-BE49-F238E27FC236}">
                <a16:creationId xmlns:a16="http://schemas.microsoft.com/office/drawing/2014/main" id="{C5E63D2D-E91C-1C12-FA2D-E2552F4E282B}"/>
              </a:ext>
            </a:extLst>
          </p:cNvPr>
          <p:cNvSpPr>
            <a:spLocks/>
          </p:cNvSpPr>
          <p:nvPr/>
        </p:nvSpPr>
        <p:spPr bwMode="black">
          <a:xfrm>
            <a:off x="1200150" y="2133600"/>
            <a:ext cx="1865313" cy="3810000"/>
          </a:xfrm>
          <a:custGeom>
            <a:avLst/>
            <a:gdLst>
              <a:gd name="T0" fmla="*/ 2147483646 w 42"/>
              <a:gd name="T1" fmla="*/ 2147483646 h 86"/>
              <a:gd name="T2" fmla="*/ 2147483646 w 42"/>
              <a:gd name="T3" fmla="*/ 2147483646 h 86"/>
              <a:gd name="T4" fmla="*/ 2147483646 w 42"/>
              <a:gd name="T5" fmla="*/ 2147483646 h 86"/>
              <a:gd name="T6" fmla="*/ 2147483646 w 42"/>
              <a:gd name="T7" fmla="*/ 2147483646 h 86"/>
              <a:gd name="T8" fmla="*/ 2147483646 w 42"/>
              <a:gd name="T9" fmla="*/ 2147483646 h 86"/>
              <a:gd name="T10" fmla="*/ 2147483646 w 42"/>
              <a:gd name="T11" fmla="*/ 2147483646 h 86"/>
              <a:gd name="T12" fmla="*/ 2147483646 w 42"/>
              <a:gd name="T13" fmla="*/ 2147483646 h 86"/>
              <a:gd name="T14" fmla="*/ 2147483646 w 42"/>
              <a:gd name="T15" fmla="*/ 2147483646 h 86"/>
              <a:gd name="T16" fmla="*/ 2147483646 w 42"/>
              <a:gd name="T17" fmla="*/ 2147483646 h 86"/>
              <a:gd name="T18" fmla="*/ 2147483646 w 42"/>
              <a:gd name="T19" fmla="*/ 2147483646 h 86"/>
              <a:gd name="T20" fmla="*/ 2147483646 w 42"/>
              <a:gd name="T21" fmla="*/ 2147483646 h 86"/>
              <a:gd name="T22" fmla="*/ 2147483646 w 42"/>
              <a:gd name="T23" fmla="*/ 2147483646 h 86"/>
              <a:gd name="T24" fmla="*/ 2147483646 w 42"/>
              <a:gd name="T25" fmla="*/ 2147483646 h 86"/>
              <a:gd name="T26" fmla="*/ 2147483646 w 42"/>
              <a:gd name="T27" fmla="*/ 2147483646 h 86"/>
              <a:gd name="T28" fmla="*/ 2147483646 w 42"/>
              <a:gd name="T29" fmla="*/ 2147483646 h 86"/>
              <a:gd name="T30" fmla="*/ 2147483646 w 42"/>
              <a:gd name="T31" fmla="*/ 2147483646 h 86"/>
              <a:gd name="T32" fmla="*/ 2147483646 w 42"/>
              <a:gd name="T33" fmla="*/ 2147483646 h 86"/>
              <a:gd name="T34" fmla="*/ 2147483646 w 42"/>
              <a:gd name="T35" fmla="*/ 2147483646 h 86"/>
              <a:gd name="T36" fmla="*/ 2147483646 w 42"/>
              <a:gd name="T37" fmla="*/ 2147483646 h 86"/>
              <a:gd name="T38" fmla="*/ 2147483646 w 42"/>
              <a:gd name="T39" fmla="*/ 2147483646 h 86"/>
              <a:gd name="T40" fmla="*/ 2147483646 w 42"/>
              <a:gd name="T41" fmla="*/ 0 h 86"/>
              <a:gd name="T42" fmla="*/ 0 w 42"/>
              <a:gd name="T43" fmla="*/ 2147483646 h 86"/>
              <a:gd name="T44" fmla="*/ 0 w 42"/>
              <a:gd name="T45" fmla="*/ 2147483646 h 86"/>
              <a:gd name="T46" fmla="*/ 2147483646 w 42"/>
              <a:gd name="T47" fmla="*/ 2147483646 h 86"/>
              <a:gd name="T48" fmla="*/ 2147483646 w 42"/>
              <a:gd name="T49" fmla="*/ 2147483646 h 86"/>
              <a:gd name="T50" fmla="*/ 2147483646 w 42"/>
              <a:gd name="T51" fmla="*/ 2147483646 h 86"/>
              <a:gd name="T52" fmla="*/ 2147483646 w 42"/>
              <a:gd name="T53" fmla="*/ 2147483646 h 86"/>
              <a:gd name="T54" fmla="*/ 2147483646 w 42"/>
              <a:gd name="T55" fmla="*/ 2147483646 h 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82305" tIns="41153" rIns="82305" bIns="41153"/>
          <a:lstStyle/>
          <a:p>
            <a:endParaRPr lang="en-IN"/>
          </a:p>
        </p:txBody>
      </p:sp>
      <p:sp>
        <p:nvSpPr>
          <p:cNvPr id="5" name="Text Placeholder 4"/>
          <p:cNvSpPr>
            <a:spLocks noGrp="1"/>
          </p:cNvSpPr>
          <p:nvPr>
            <p:ph type="body" sz="quarter" idx="11"/>
          </p:nvPr>
        </p:nvSpPr>
        <p:spPr>
          <a:xfrm>
            <a:off x="3474709" y="3417661"/>
            <a:ext cx="6947121" cy="1241878"/>
          </a:xfrm>
          <a:prstGeom prst="rect">
            <a:avLst/>
          </a:prstGeo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67290740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35417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79413" y="182563"/>
            <a:ext cx="11525250" cy="106362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869868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5_Blank Color 1 Layout">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D4B50-A3A2-E53C-6CDB-484A15CB9C34}"/>
              </a:ext>
            </a:extLst>
          </p:cNvPr>
          <p:cNvSpPr/>
          <p:nvPr/>
        </p:nvSpPr>
        <p:spPr bwMode="auto">
          <a:xfrm>
            <a:off x="0" y="0"/>
            <a:ext cx="12192000" cy="6858000"/>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Rectangle 2">
            <a:extLst>
              <a:ext uri="{FF2B5EF4-FFF2-40B4-BE49-F238E27FC236}">
                <a16:creationId xmlns:a16="http://schemas.microsoft.com/office/drawing/2014/main" id="{5832650D-F9C5-1428-106B-10813DEE20AE}"/>
              </a:ext>
            </a:extLst>
          </p:cNvPr>
          <p:cNvSpPr>
            <a:spLocks noChangeArrowheads="1"/>
          </p:cNvSpPr>
          <p:nvPr/>
        </p:nvSpPr>
        <p:spPr bwMode="auto">
          <a:xfrm>
            <a:off x="530225" y="5961063"/>
            <a:ext cx="11079163" cy="738187"/>
          </a:xfrm>
          <a:prstGeom prst="rect">
            <a:avLst/>
          </a:prstGeom>
          <a:noFill/>
          <a:ln w="9525">
            <a:noFill/>
            <a:miter lim="800000"/>
            <a:headEnd/>
            <a:tailEnd/>
          </a:ln>
        </p:spPr>
        <p:txBody>
          <a:bodyPr>
            <a:spAutoFit/>
          </a:bodyPr>
          <a:lstStyle/>
          <a:p>
            <a:pPr marL="0" lvl="1" defTabSz="914088" eaLnBrk="1" fontAlgn="auto" hangingPunct="1">
              <a:spcBef>
                <a:spcPts val="0"/>
              </a:spcBef>
              <a:spcAft>
                <a:spcPts val="0"/>
              </a:spcAft>
              <a:defRPr/>
            </a:pPr>
            <a:r>
              <a:rPr lang="en-US" sz="1050" dirty="0">
                <a:solidFill>
                  <a:schemeClr val="bg1">
                    <a:lumMod val="85000"/>
                  </a:schemeClr>
                </a:solidFill>
                <a:latin typeface="+mn-lt"/>
                <a:cs typeface="+mn-cs"/>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902520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Agend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FA4571-1AC0-4A61-ED91-1AED3BDDCE48}"/>
              </a:ext>
            </a:extLst>
          </p:cNvPr>
          <p:cNvSpPr/>
          <p:nvPr/>
        </p:nvSpPr>
        <p:spPr bwMode="auto">
          <a:xfrm>
            <a:off x="519113" y="1447800"/>
            <a:ext cx="11152187"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04" tIns="45703" rIns="91404" bIns="45703" anchor="ctr"/>
          <a:lstStyle/>
          <a:p>
            <a:pPr algn="ctr" defTabSz="913788" eaLnBrk="1" hangingPunct="1">
              <a:defRPr/>
            </a:pPr>
            <a:endParaRPr lang="en-US" sz="2200" dirty="0">
              <a:gradFill>
                <a:gsLst>
                  <a:gs pos="0">
                    <a:srgbClr val="FFFFFF"/>
                  </a:gs>
                  <a:gs pos="100000">
                    <a:srgbClr val="FFFFFF"/>
                  </a:gs>
                </a:gsLst>
                <a:lin ang="5400000" scaled="0"/>
              </a:gradFill>
            </a:endParaRPr>
          </a:p>
        </p:txBody>
      </p:sp>
      <p:sp>
        <p:nvSpPr>
          <p:cNvPr id="3" name="Freeform 105">
            <a:extLst>
              <a:ext uri="{FF2B5EF4-FFF2-40B4-BE49-F238E27FC236}">
                <a16:creationId xmlns:a16="http://schemas.microsoft.com/office/drawing/2014/main" id="{C5E63D2D-E91C-1C12-FA2D-E2552F4E282B}"/>
              </a:ext>
            </a:extLst>
          </p:cNvPr>
          <p:cNvSpPr>
            <a:spLocks/>
          </p:cNvSpPr>
          <p:nvPr/>
        </p:nvSpPr>
        <p:spPr bwMode="black">
          <a:xfrm>
            <a:off x="1200150" y="2133600"/>
            <a:ext cx="1865313" cy="3810000"/>
          </a:xfrm>
          <a:custGeom>
            <a:avLst/>
            <a:gdLst>
              <a:gd name="T0" fmla="*/ 2147483646 w 42"/>
              <a:gd name="T1" fmla="*/ 2147483646 h 86"/>
              <a:gd name="T2" fmla="*/ 2147483646 w 42"/>
              <a:gd name="T3" fmla="*/ 2147483646 h 86"/>
              <a:gd name="T4" fmla="*/ 2147483646 w 42"/>
              <a:gd name="T5" fmla="*/ 2147483646 h 86"/>
              <a:gd name="T6" fmla="*/ 2147483646 w 42"/>
              <a:gd name="T7" fmla="*/ 2147483646 h 86"/>
              <a:gd name="T8" fmla="*/ 2147483646 w 42"/>
              <a:gd name="T9" fmla="*/ 2147483646 h 86"/>
              <a:gd name="T10" fmla="*/ 2147483646 w 42"/>
              <a:gd name="T11" fmla="*/ 2147483646 h 86"/>
              <a:gd name="T12" fmla="*/ 2147483646 w 42"/>
              <a:gd name="T13" fmla="*/ 2147483646 h 86"/>
              <a:gd name="T14" fmla="*/ 2147483646 w 42"/>
              <a:gd name="T15" fmla="*/ 2147483646 h 86"/>
              <a:gd name="T16" fmla="*/ 2147483646 w 42"/>
              <a:gd name="T17" fmla="*/ 2147483646 h 86"/>
              <a:gd name="T18" fmla="*/ 2147483646 w 42"/>
              <a:gd name="T19" fmla="*/ 2147483646 h 86"/>
              <a:gd name="T20" fmla="*/ 2147483646 w 42"/>
              <a:gd name="T21" fmla="*/ 2147483646 h 86"/>
              <a:gd name="T22" fmla="*/ 2147483646 w 42"/>
              <a:gd name="T23" fmla="*/ 2147483646 h 86"/>
              <a:gd name="T24" fmla="*/ 2147483646 w 42"/>
              <a:gd name="T25" fmla="*/ 2147483646 h 86"/>
              <a:gd name="T26" fmla="*/ 2147483646 w 42"/>
              <a:gd name="T27" fmla="*/ 2147483646 h 86"/>
              <a:gd name="T28" fmla="*/ 2147483646 w 42"/>
              <a:gd name="T29" fmla="*/ 2147483646 h 86"/>
              <a:gd name="T30" fmla="*/ 2147483646 w 42"/>
              <a:gd name="T31" fmla="*/ 2147483646 h 86"/>
              <a:gd name="T32" fmla="*/ 2147483646 w 42"/>
              <a:gd name="T33" fmla="*/ 2147483646 h 86"/>
              <a:gd name="T34" fmla="*/ 2147483646 w 42"/>
              <a:gd name="T35" fmla="*/ 2147483646 h 86"/>
              <a:gd name="T36" fmla="*/ 2147483646 w 42"/>
              <a:gd name="T37" fmla="*/ 2147483646 h 86"/>
              <a:gd name="T38" fmla="*/ 2147483646 w 42"/>
              <a:gd name="T39" fmla="*/ 2147483646 h 86"/>
              <a:gd name="T40" fmla="*/ 2147483646 w 42"/>
              <a:gd name="T41" fmla="*/ 0 h 86"/>
              <a:gd name="T42" fmla="*/ 0 w 42"/>
              <a:gd name="T43" fmla="*/ 2147483646 h 86"/>
              <a:gd name="T44" fmla="*/ 0 w 42"/>
              <a:gd name="T45" fmla="*/ 2147483646 h 86"/>
              <a:gd name="T46" fmla="*/ 2147483646 w 42"/>
              <a:gd name="T47" fmla="*/ 2147483646 h 86"/>
              <a:gd name="T48" fmla="*/ 2147483646 w 42"/>
              <a:gd name="T49" fmla="*/ 2147483646 h 86"/>
              <a:gd name="T50" fmla="*/ 2147483646 w 42"/>
              <a:gd name="T51" fmla="*/ 2147483646 h 86"/>
              <a:gd name="T52" fmla="*/ 2147483646 w 42"/>
              <a:gd name="T53" fmla="*/ 2147483646 h 86"/>
              <a:gd name="T54" fmla="*/ 2147483646 w 42"/>
              <a:gd name="T55" fmla="*/ 2147483646 h 8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lIns="82305" tIns="41153" rIns="82305" bIns="41153"/>
          <a:lstStyle/>
          <a:p>
            <a:endParaRPr lang="en-IN"/>
          </a:p>
        </p:txBody>
      </p:sp>
      <p:sp>
        <p:nvSpPr>
          <p:cNvPr id="5" name="Text Placeholder 4"/>
          <p:cNvSpPr>
            <a:spLocks noGrp="1"/>
          </p:cNvSpPr>
          <p:nvPr>
            <p:ph type="body" sz="quarter" idx="11"/>
          </p:nvPr>
        </p:nvSpPr>
        <p:spPr>
          <a:xfrm>
            <a:off x="3474709" y="3417661"/>
            <a:ext cx="6947121" cy="1241878"/>
          </a:xfrm>
          <a:prstGeom prst="rect">
            <a:avLst/>
          </a:prstGeo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47697339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800"/>
            <a:ext cx="11151917" cy="946413"/>
          </a:xfrm>
          <a:prstGeom prst="rect">
            <a:avLst/>
          </a:prstGeo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91058949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op right small rectangle">
            <a:extLst>
              <a:ext uri="{FF2B5EF4-FFF2-40B4-BE49-F238E27FC236}">
                <a16:creationId xmlns:a16="http://schemas.microsoft.com/office/drawing/2014/main" id="{833CA49E-0B9F-AB63-1C2D-10A8629E9519}"/>
              </a:ext>
            </a:extLst>
          </p:cNvPr>
          <p:cNvSpPr/>
          <p:nvPr/>
        </p:nvSpPr>
        <p:spPr bwMode="auto">
          <a:xfrm>
            <a:off x="8902700" y="2419350"/>
            <a:ext cx="3087688" cy="2600325"/>
          </a:xfrm>
          <a:prstGeom prst="rect">
            <a:avLst/>
          </a:prstGeom>
          <a:solidFill>
            <a:srgbClr val="002060"/>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lIns="137160" tIns="137160" rIns="137160" bIns="137160" anchor="b"/>
          <a:lstStyle/>
          <a:p>
            <a:pPr defTabSz="913788" eaLnBrk="1" hangingPunct="1">
              <a:defRPr/>
            </a:pPr>
            <a:endParaRPr lang="en-US" sz="2000" dirty="0">
              <a:gradFill>
                <a:gsLst>
                  <a:gs pos="0">
                    <a:srgbClr val="FFFFFF"/>
                  </a:gs>
                  <a:gs pos="100000">
                    <a:srgbClr val="FFFFFF"/>
                  </a:gs>
                </a:gsLst>
                <a:lin ang="5400000" scaled="0"/>
              </a:gradFill>
              <a:cs typeface="Segoe UI Light" panose="020B0502040204020203" pitchFamily="34" charset="0"/>
            </a:endParaRPr>
          </a:p>
        </p:txBody>
      </p:sp>
      <p:pic>
        <p:nvPicPr>
          <p:cNvPr id="3" name="Picture 3">
            <a:extLst>
              <a:ext uri="{FF2B5EF4-FFF2-40B4-BE49-F238E27FC236}">
                <a16:creationId xmlns:a16="http://schemas.microsoft.com/office/drawing/2014/main" id="{32A80455-7F57-9A9C-1D7D-4ADB83662478}"/>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93675" y="307975"/>
            <a:ext cx="11826875" cy="140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1"/>
          <p:cNvSpPr>
            <a:spLocks noGrp="1"/>
          </p:cNvSpPr>
          <p:nvPr>
            <p:ph type="ctrTitle"/>
          </p:nvPr>
        </p:nvSpPr>
        <p:spPr>
          <a:xfrm>
            <a:off x="193271" y="2415641"/>
            <a:ext cx="8579886" cy="2603307"/>
          </a:xfrm>
          <a:prstGeom prst="rect">
            <a:avLst/>
          </a:prstGeom>
          <a:solidFill>
            <a:schemeClr val="accent6">
              <a:lumMod val="75000"/>
            </a:schemeClr>
          </a:solidFill>
          <a:effectLst/>
        </p:spPr>
        <p:txBody>
          <a:bodyPr lIns="137160" tIns="137160" bIns="137160" rtlCol="0" anchor="b">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Click to edit Master title style</a:t>
            </a:r>
            <a:endParaRPr lang="en-US" dirty="0"/>
          </a:p>
        </p:txBody>
      </p:sp>
    </p:spTree>
    <p:extLst>
      <p:ext uri="{BB962C8B-B14F-4D97-AF65-F5344CB8AC3E}">
        <p14:creationId xmlns:p14="http://schemas.microsoft.com/office/powerpoint/2010/main" val="667859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image" Target="../media/image1.png"/><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theme" Target="../theme/theme2.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FC8C034-17C4-2394-ABDB-816B60CEBE81}"/>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263525" y="150813"/>
            <a:ext cx="11664950" cy="138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56" r:id="rId1"/>
    <p:sldLayoutId id="2147483857" r:id="rId2"/>
    <p:sldLayoutId id="2147483858" r:id="rId3"/>
    <p:sldLayoutId id="2147483859" r:id="rId4"/>
    <p:sldLayoutId id="2147483860" r:id="rId5"/>
    <p:sldLayoutId id="2147483861" r:id="rId6"/>
    <p:sldLayoutId id="2147483862" r:id="rId7"/>
    <p:sldLayoutId id="2147483863" r:id="rId8"/>
    <p:sldLayoutId id="2147483916" r:id="rId9"/>
    <p:sldLayoutId id="2147483917" r:id="rId10"/>
    <p:sldLayoutId id="2147483930" r:id="rId11"/>
    <p:sldLayoutId id="2147483931" r:id="rId12"/>
    <p:sldLayoutId id="2147483949" r:id="rId13"/>
    <p:sldLayoutId id="2147483950" r:id="rId14"/>
  </p:sldLayoutIdLst>
  <p:txStyles>
    <p:titleStyle>
      <a:lvl1pPr algn="l" defTabSz="912813" rtl="0" eaLnBrk="0" fontAlgn="base" hangingPunct="0">
        <a:lnSpc>
          <a:spcPct val="80000"/>
        </a:lnSpc>
        <a:spcBef>
          <a:spcPct val="0"/>
        </a:spcBef>
        <a:spcAft>
          <a:spcPct val="0"/>
        </a:spcAft>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algn="l" defTabSz="912813" rtl="0" eaLnBrk="0" fontAlgn="base" hangingPunct="0">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2pPr>
      <a:lvl3pPr algn="l" defTabSz="912813" rtl="0" eaLnBrk="0" fontAlgn="base" hangingPunct="0">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3pPr>
      <a:lvl4pPr algn="l" defTabSz="912813" rtl="0" eaLnBrk="0" fontAlgn="base" hangingPunct="0">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4pPr>
      <a:lvl5pPr algn="l" defTabSz="912813" rtl="0" eaLnBrk="0" fontAlgn="base" hangingPunct="0">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5pPr>
      <a:lvl6pPr marL="457200" algn="l" defTabSz="912813" rtl="0" fontAlgn="base">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6pPr>
      <a:lvl7pPr marL="914400" algn="l" defTabSz="912813" rtl="0" fontAlgn="base">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7pPr>
      <a:lvl8pPr marL="1371600" algn="l" defTabSz="912813" rtl="0" fontAlgn="base">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8pPr>
      <a:lvl9pPr marL="1828800" algn="l" defTabSz="912813" rtl="0" fontAlgn="base">
        <a:lnSpc>
          <a:spcPct val="80000"/>
        </a:lnSpc>
        <a:spcBef>
          <a:spcPct val="0"/>
        </a:spcBef>
        <a:spcAft>
          <a:spcPct val="0"/>
        </a:spcAft>
        <a:defRPr sz="4400">
          <a:solidFill>
            <a:schemeClr val="tx1"/>
          </a:solidFill>
          <a:latin typeface="Segoe UI Light" pitchFamily="34" charset="0"/>
          <a:ea typeface="Segoe UI Light" pitchFamily="34" charset="0"/>
          <a:cs typeface="Segoe UI Light" pitchFamily="34" charset="0"/>
        </a:defRPr>
      </a:lvl9pPr>
    </p:titleStyle>
    <p:bodyStyle>
      <a:lvl1pPr marL="341313" indent="-341313" algn="l" defTabSz="912813" rtl="0" eaLnBrk="0" fontAlgn="base" hangingPunct="0">
        <a:spcBef>
          <a:spcPts val="1200"/>
        </a:spcBef>
        <a:spcAft>
          <a:spcPct val="0"/>
        </a:spcAft>
        <a:buFont typeface="Arial" panose="020B0604020202020204" pitchFamily="34" charset="0"/>
        <a:buChar char="•"/>
        <a:defRPr sz="3200" b="1">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1363" indent="-284163" algn="l" defTabSz="912813" rtl="0" eaLnBrk="0" fontAlgn="base" hangingPunct="0">
        <a:spcBef>
          <a:spcPts val="300"/>
        </a:spcBef>
        <a:spcAft>
          <a:spcPts val="300"/>
        </a:spcAft>
        <a:buFont typeface="Arial" panose="020B0604020202020204" pitchFamily="34" charset="0"/>
        <a:buChar char="–"/>
        <a:defRPr sz="28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1413" indent="-227013" algn="l" defTabSz="912813" rtl="0" eaLnBrk="0" fontAlgn="base" hangingPunct="0">
        <a:spcBef>
          <a:spcPts val="200"/>
        </a:spcBef>
        <a:spcAft>
          <a:spcPts val="200"/>
        </a:spcAft>
        <a:buFont typeface="Arial" panose="020B0604020202020204" pitchFamily="34" charset="0"/>
        <a:buChar char="•"/>
        <a:defRPr sz="24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8613" indent="-227013" algn="l" defTabSz="912813" rtl="0" eaLnBrk="0" fontAlgn="base" hangingPunct="0">
        <a:spcBef>
          <a:spcPct val="20000"/>
        </a:spcBef>
        <a:spcAft>
          <a:spcPct val="0"/>
        </a:spcAft>
        <a:buFont typeface="Arial" panose="020B0604020202020204" pitchFamily="34" charset="0"/>
        <a:buChar char="–"/>
        <a:defRPr sz="20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5813" indent="-227013" algn="l" defTabSz="912813" rtl="0" eaLnBrk="0" fontAlgn="base" hangingPunct="0">
        <a:spcBef>
          <a:spcPct val="20000"/>
        </a:spcBef>
        <a:spcAft>
          <a:spcPct val="0"/>
        </a:spcAft>
        <a:buFont typeface="Arial" panose="020B0604020202020204" pitchFamily="34" charset="0"/>
        <a:buChar char="»"/>
        <a:defRPr sz="20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8/16/2024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pic>
        <p:nvPicPr>
          <p:cNvPr id="8" name="Picture 2">
            <a:extLst>
              <a:ext uri="{FF2B5EF4-FFF2-40B4-BE49-F238E27FC236}">
                <a16:creationId xmlns:a16="http://schemas.microsoft.com/office/drawing/2014/main" id="{4955E3FF-773F-23B9-5684-B12B1BF7CC15}"/>
              </a:ext>
            </a:extLst>
          </p:cNvPr>
          <p:cNvPicPr>
            <a:picLocks noChangeAspect="1" noChangeArrowheads="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263525" y="150813"/>
            <a:ext cx="11664950" cy="138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40041625"/>
      </p:ext>
    </p:extLst>
  </p:cSld>
  <p:clrMap bg1="lt1" tx1="dk1" bg2="lt2" tx2="dk2" accent1="accent1" accent2="accent2" accent3="accent3" accent4="accent4" accent5="accent5" accent6="accent6" hlink="hlink" folHlink="folHlink"/>
  <p:sldLayoutIdLst>
    <p:sldLayoutId id="2147484049" r:id="rId1"/>
    <p:sldLayoutId id="2147484050" r:id="rId2"/>
    <p:sldLayoutId id="2147484051" r:id="rId3"/>
    <p:sldLayoutId id="2147484052" r:id="rId4"/>
    <p:sldLayoutId id="2147484053" r:id="rId5"/>
    <p:sldLayoutId id="2147484054" r:id="rId6"/>
    <p:sldLayoutId id="2147484055" r:id="rId7"/>
    <p:sldLayoutId id="2147484056" r:id="rId8"/>
    <p:sldLayoutId id="2147484057" r:id="rId9"/>
    <p:sldLayoutId id="2147484058" r:id="rId10"/>
    <p:sldLayoutId id="2147484059" r:id="rId11"/>
    <p:sldLayoutId id="2147484060" r:id="rId12"/>
    <p:sldLayoutId id="2147484061" r:id="rId13"/>
    <p:sldLayoutId id="2147484062" r:id="rId14"/>
    <p:sldLayoutId id="2147484063" r:id="rId15"/>
    <p:sldLayoutId id="2147484064" r:id="rId16"/>
    <p:sldLayoutId id="2147484065" r:id="rId17"/>
    <p:sldLayoutId id="2147484066" r:id="rId18"/>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8.png"/><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g"/><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solidFill>
            <a:schemeClr val="accent2">
              <a:lumMod val="75000"/>
            </a:schemeClr>
          </a:solidFill>
        </p:spPr>
        <p:txBody>
          <a:bodyPr/>
          <a:lstStyle/>
          <a:p>
            <a:r>
              <a:rPr lang="en-US" dirty="0">
                <a:latin typeface="Segoe UI Black" panose="020B0A02040204020203" pitchFamily="34" charset="0"/>
                <a:ea typeface="Segoe UI Black" panose="020B0A02040204020203" pitchFamily="34" charset="0"/>
              </a:rPr>
              <a:t>Green option for milk packaging</a:t>
            </a:r>
            <a:endParaRPr lang="en-IN" dirty="0">
              <a:latin typeface="Segoe UI Black" panose="020B0A02040204020203" pitchFamily="34" charset="0"/>
              <a:ea typeface="Segoe UI Black" panose="020B0A02040204020203" pitchFamily="34" charset="0"/>
            </a:endParaRPr>
          </a:p>
        </p:txBody>
      </p:sp>
      <p:sp>
        <p:nvSpPr>
          <p:cNvPr id="7170" name="Subtitle 1">
            <a:extLst>
              <a:ext uri="{FF2B5EF4-FFF2-40B4-BE49-F238E27FC236}">
                <a16:creationId xmlns:a16="http://schemas.microsoft.com/office/drawing/2014/main" id="{BC34EACF-3967-BED0-0668-28F4BBFB4560}"/>
              </a:ext>
            </a:extLst>
          </p:cNvPr>
          <p:cNvSpPr>
            <a:spLocks noGrp="1"/>
          </p:cNvSpPr>
          <p:nvPr>
            <p:ph type="subTitle" idx="4294967295"/>
          </p:nvPr>
        </p:nvSpPr>
        <p:spPr bwMode="auto">
          <a:xfrm>
            <a:off x="382587" y="5132389"/>
            <a:ext cx="11083699" cy="15732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fontScale="55000" lnSpcReduction="20000"/>
          </a:bodyPr>
          <a:lstStyle/>
          <a:p>
            <a:pPr marL="0" indent="0">
              <a:spcBef>
                <a:spcPct val="0"/>
              </a:spcBef>
              <a:buFont typeface="Arial" panose="020B0604020202020204" pitchFamily="34" charset="0"/>
              <a:buNone/>
            </a:pPr>
            <a:r>
              <a:rPr lang="en-US" altLang="en-US" sz="2500" dirty="0">
                <a:latin typeface="Rockwell Extra Bold" panose="02060903040505020403" pitchFamily="18" charset="0"/>
              </a:rPr>
              <a:t>Presented by : GHOSH NILOY NEMAI (LEADER)</a:t>
            </a:r>
          </a:p>
          <a:p>
            <a:pPr marL="0" indent="0">
              <a:spcBef>
                <a:spcPct val="0"/>
              </a:spcBef>
              <a:buFont typeface="Arial" panose="020B0604020202020204" pitchFamily="34" charset="0"/>
              <a:buNone/>
            </a:pPr>
            <a:r>
              <a:rPr lang="en-US" altLang="en-US" sz="2500" dirty="0">
                <a:latin typeface="Rockwell Extra Bold" panose="02060903040505020403" pitchFamily="18" charset="0"/>
              </a:rPr>
              <a:t>GUPTA AAYUSH</a:t>
            </a:r>
          </a:p>
          <a:p>
            <a:pPr marL="0" indent="0">
              <a:spcBef>
                <a:spcPct val="0"/>
              </a:spcBef>
              <a:buFont typeface="Arial" panose="020B0604020202020204" pitchFamily="34" charset="0"/>
              <a:buNone/>
            </a:pPr>
            <a:r>
              <a:rPr lang="en-US" altLang="en-US" sz="2500" dirty="0">
                <a:latin typeface="Rockwell Extra Bold" panose="02060903040505020403" pitchFamily="18" charset="0"/>
              </a:rPr>
              <a:t>CHAURASIA PRASHANT </a:t>
            </a:r>
          </a:p>
          <a:p>
            <a:pPr marL="0" indent="0">
              <a:spcBef>
                <a:spcPct val="0"/>
              </a:spcBef>
              <a:buFont typeface="Arial" panose="020B0604020202020204" pitchFamily="34" charset="0"/>
              <a:buNone/>
            </a:pPr>
            <a:r>
              <a:rPr lang="en-US" altLang="en-US" sz="2500" dirty="0">
                <a:latin typeface="Rockwell Extra Bold" panose="02060903040505020403" pitchFamily="18" charset="0"/>
              </a:rPr>
              <a:t>CHAUHAN RAJEEVKUMAR </a:t>
            </a:r>
          </a:p>
          <a:p>
            <a:pPr marL="0" indent="0">
              <a:spcBef>
                <a:spcPct val="0"/>
              </a:spcBef>
              <a:buFont typeface="Arial" panose="020B0604020202020204" pitchFamily="34" charset="0"/>
              <a:buNone/>
            </a:pPr>
            <a:endParaRPr lang="en-US" altLang="en-US" sz="2500" dirty="0">
              <a:latin typeface="Rockwell Extra Bold" panose="02060903040505020403" pitchFamily="18" charset="0"/>
            </a:endParaRPr>
          </a:p>
          <a:p>
            <a:pPr marL="0" indent="0">
              <a:spcBef>
                <a:spcPct val="0"/>
              </a:spcBef>
              <a:buFont typeface="Arial" panose="020B0604020202020204" pitchFamily="34" charset="0"/>
              <a:buNone/>
            </a:pPr>
            <a:endParaRPr lang="en-US" altLang="en-US" sz="2400" dirty="0">
              <a:latin typeface="Rockwell Extra Bold" panose="02060903040505020403" pitchFamily="18" charset="0"/>
            </a:endParaRPr>
          </a:p>
          <a:p>
            <a:pPr marL="0" indent="0">
              <a:spcBef>
                <a:spcPct val="0"/>
              </a:spcBef>
              <a:buFont typeface="Arial" panose="020B0604020202020204" pitchFamily="34" charset="0"/>
              <a:buNone/>
            </a:pPr>
            <a:r>
              <a:rPr lang="en-US" altLang="en-US" sz="3200" dirty="0">
                <a:latin typeface="Rockwell Extra Bold" panose="02060903040505020403" pitchFamily="18" charset="0"/>
              </a:rPr>
              <a:t>Guide: </a:t>
            </a:r>
            <a:r>
              <a:rPr lang="en-US" altLang="en-US" sz="3200" dirty="0" err="1">
                <a:latin typeface="Rockwell Extra Bold" panose="02060903040505020403" pitchFamily="18" charset="0"/>
              </a:rPr>
              <a:t>Mrs</a:t>
            </a:r>
            <a:r>
              <a:rPr lang="en-US" altLang="en-US" sz="3200" dirty="0">
                <a:latin typeface="Rockwell Extra Bold" panose="02060903040505020403" pitchFamily="18" charset="0"/>
              </a:rPr>
              <a:t> Alka Srivastava </a:t>
            </a:r>
          </a:p>
          <a:p>
            <a:pPr marL="0" indent="0">
              <a:spcBef>
                <a:spcPct val="0"/>
              </a:spcBef>
              <a:buFont typeface="Arial" panose="020B0604020202020204" pitchFamily="34" charset="0"/>
              <a:buNone/>
            </a:pPr>
            <a:r>
              <a:rPr lang="en-US" altLang="en-US" sz="3200" dirty="0">
                <a:latin typeface="Rockwell Extra Bold" panose="02060903040505020403" pitchFamily="18" charset="0"/>
              </a:rPr>
              <a:t>Mentor : </a:t>
            </a:r>
            <a:r>
              <a:rPr lang="en-US" altLang="en-US" sz="3200" dirty="0" err="1">
                <a:latin typeface="Rockwell Extra Bold" panose="02060903040505020403" pitchFamily="18" charset="0"/>
              </a:rPr>
              <a:t>Mrs</a:t>
            </a:r>
            <a:r>
              <a:rPr lang="en-US" altLang="en-US" sz="3200" dirty="0">
                <a:latin typeface="Rockwell Extra Bold" panose="02060903040505020403" pitchFamily="18" charset="0"/>
              </a:rPr>
              <a:t> Neelam </a:t>
            </a:r>
            <a:r>
              <a:rPr lang="en-US" altLang="en-US" sz="3200" dirty="0" err="1">
                <a:latin typeface="Rockwell Extra Bold" panose="02060903040505020403" pitchFamily="18" charset="0"/>
              </a:rPr>
              <a:t>Phadnis</a:t>
            </a:r>
            <a:r>
              <a:rPr lang="en-US" altLang="en-US" sz="3200" dirty="0">
                <a:latin typeface="Rockwell Extra Bold" panose="02060903040505020403" pitchFamily="18" charset="0"/>
              </a:rPr>
              <a:t> </a:t>
            </a:r>
          </a:p>
        </p:txBody>
      </p:sp>
      <p:sp>
        <p:nvSpPr>
          <p:cNvPr id="4" name="TextBox 3"/>
          <p:cNvSpPr txBox="1"/>
          <p:nvPr/>
        </p:nvSpPr>
        <p:spPr>
          <a:xfrm>
            <a:off x="1039527" y="1703672"/>
            <a:ext cx="10857297" cy="598529"/>
          </a:xfrm>
          <a:prstGeom prst="rect">
            <a:avLst/>
          </a:prstGeom>
          <a:solidFill>
            <a:schemeClr val="accent5">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vert="horz" wrap="none" lIns="91409" tIns="45705" rIns="91409" bIns="45705" rtlCol="0" anchor="ctr" anchorCtr="0">
            <a:noAutofit/>
          </a:bodyPr>
          <a:lstStyle/>
          <a:p>
            <a:pPr algn="ctr"/>
            <a:r>
              <a:rPr lang="en-US" sz="3600" b="1" dirty="0">
                <a:latin typeface="Arial Black" panose="020B0A04020102020204" pitchFamily="34" charset="0"/>
              </a:rPr>
              <a:t>Department of Computer Engineering</a:t>
            </a:r>
            <a:endParaRPr lang="en-IN" sz="3600" b="1" dirty="0">
              <a:latin typeface="Arial Black" panose="020B0A04020102020204" pitchFamily="34" charset="0"/>
            </a:endParaRPr>
          </a:p>
        </p:txBody>
      </p:sp>
    </p:spTree>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D7353-CA46-2C81-039C-929C72A7FA8B}"/>
              </a:ext>
            </a:extLst>
          </p:cNvPr>
          <p:cNvSpPr>
            <a:spLocks noGrp="1"/>
          </p:cNvSpPr>
          <p:nvPr>
            <p:ph type="title"/>
          </p:nvPr>
        </p:nvSpPr>
        <p:spPr>
          <a:xfrm>
            <a:off x="677334" y="1498604"/>
            <a:ext cx="3290232" cy="500677"/>
          </a:xfrm>
        </p:spPr>
        <p:txBody>
          <a:bodyPr/>
          <a:lstStyle/>
          <a:p>
            <a:r>
              <a:rPr lang="en-US" dirty="0"/>
              <a:t>RESULT AND DISCUSSION</a:t>
            </a:r>
            <a:endParaRPr lang="en-IN" dirty="0"/>
          </a:p>
        </p:txBody>
      </p:sp>
      <p:sp>
        <p:nvSpPr>
          <p:cNvPr id="4" name="Text Placeholder 3">
            <a:extLst>
              <a:ext uri="{FF2B5EF4-FFF2-40B4-BE49-F238E27FC236}">
                <a16:creationId xmlns:a16="http://schemas.microsoft.com/office/drawing/2014/main" id="{085D157B-4941-EC26-D108-EB0E68699527}"/>
              </a:ext>
            </a:extLst>
          </p:cNvPr>
          <p:cNvSpPr>
            <a:spLocks noGrp="1"/>
          </p:cNvSpPr>
          <p:nvPr>
            <p:ph type="body" sz="half" idx="2"/>
          </p:nvPr>
        </p:nvSpPr>
        <p:spPr>
          <a:xfrm>
            <a:off x="561095" y="1999281"/>
            <a:ext cx="5054845" cy="4279599"/>
          </a:xfrm>
        </p:spPr>
        <p:txBody>
          <a:bodyPr>
            <a:normAutofit/>
          </a:bodyPr>
          <a:lstStyle/>
          <a:p>
            <a:r>
              <a:rPr lang="en-US" b="1" dirty="0"/>
              <a:t>Recyclable Packaging:</a:t>
            </a:r>
            <a:endParaRPr lang="en-US" dirty="0"/>
          </a:p>
          <a:p>
            <a:pPr>
              <a:buFont typeface="Arial" panose="020B0604020202020204" pitchFamily="34" charset="0"/>
              <a:buChar char="•"/>
            </a:pPr>
            <a:r>
              <a:rPr lang="en-US" b="1" dirty="0"/>
              <a:t>Why It’s Good:</a:t>
            </a:r>
            <a:r>
              <a:rPr lang="en-US" dirty="0"/>
              <a:t> Saves resources and energy by reusing materials.</a:t>
            </a:r>
          </a:p>
          <a:p>
            <a:r>
              <a:rPr lang="en-US" b="1" dirty="0"/>
              <a:t>Reusable Packaging:</a:t>
            </a:r>
            <a:endParaRPr lang="en-US" dirty="0"/>
          </a:p>
          <a:p>
            <a:pPr>
              <a:buFont typeface="Arial" panose="020B0604020202020204" pitchFamily="34" charset="0"/>
              <a:buChar char="•"/>
            </a:pPr>
            <a:r>
              <a:rPr lang="en-US" b="1" dirty="0"/>
              <a:t>What It Is:</a:t>
            </a:r>
            <a:r>
              <a:rPr lang="en-US" dirty="0"/>
              <a:t> Packaging you can use multiple times.</a:t>
            </a:r>
          </a:p>
          <a:p>
            <a:pPr>
              <a:buFont typeface="Arial" panose="020B0604020202020204" pitchFamily="34" charset="0"/>
              <a:buChar char="•"/>
            </a:pPr>
            <a:r>
              <a:rPr lang="en-US" b="1" dirty="0"/>
              <a:t>Why It’s Good:</a:t>
            </a:r>
            <a:r>
              <a:rPr lang="en-US" dirty="0"/>
              <a:t> Cuts down on single-use waste.</a:t>
            </a:r>
          </a:p>
          <a:p>
            <a:pPr>
              <a:buFont typeface="Arial" panose="020B0604020202020204" pitchFamily="34" charset="0"/>
              <a:buChar char="•"/>
            </a:pPr>
            <a:r>
              <a:rPr lang="en-US" b="1" dirty="0"/>
              <a:t>Watch Out For:</a:t>
            </a:r>
            <a:r>
              <a:rPr lang="en-US" dirty="0"/>
              <a:t> Needs to be cleaned and maintained to stay safe.</a:t>
            </a:r>
          </a:p>
          <a:p>
            <a:r>
              <a:rPr lang="en-US" b="1" dirty="0"/>
              <a:t>Discussion Point:</a:t>
            </a:r>
            <a:r>
              <a:rPr lang="en-US" dirty="0"/>
              <a:t> Choosing the best packaging isn’t just about what looks good on paper. Glass bottles are eco-friendly but come with higher energy costs. It’s about balancing these factors and finding what works best in real life. What’s your take—are the benefits of using glass worth the extra energy used in making and transporting it?</a:t>
            </a:r>
          </a:p>
          <a:p>
            <a:endParaRPr lang="en-IN" dirty="0"/>
          </a:p>
        </p:txBody>
      </p:sp>
      <p:pic>
        <p:nvPicPr>
          <p:cNvPr id="12" name="Content Placeholder 11">
            <a:extLst>
              <a:ext uri="{FF2B5EF4-FFF2-40B4-BE49-F238E27FC236}">
                <a16:creationId xmlns:a16="http://schemas.microsoft.com/office/drawing/2014/main" id="{201B9E5B-20E9-2C27-E9E8-BA9F362510D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7061"/>
          <a:stretch/>
        </p:blipFill>
        <p:spPr>
          <a:xfrm>
            <a:off x="5507673" y="2174529"/>
            <a:ext cx="4513262" cy="3509991"/>
          </a:xfrm>
        </p:spPr>
      </p:pic>
    </p:spTree>
    <p:extLst>
      <p:ext uri="{BB962C8B-B14F-4D97-AF65-F5344CB8AC3E}">
        <p14:creationId xmlns:p14="http://schemas.microsoft.com/office/powerpoint/2010/main" val="1244897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93D61-F526-B763-29D6-AE684635A73B}"/>
              </a:ext>
            </a:extLst>
          </p:cNvPr>
          <p:cNvSpPr>
            <a:spLocks noGrp="1"/>
          </p:cNvSpPr>
          <p:nvPr>
            <p:ph type="title"/>
          </p:nvPr>
        </p:nvSpPr>
        <p:spPr/>
        <p:txBody>
          <a:bodyPr/>
          <a:lstStyle/>
          <a:p>
            <a:r>
              <a:rPr lang="en-US" dirty="0"/>
              <a:t>CONCLUSION</a:t>
            </a:r>
            <a:endParaRPr lang="en-IN" dirty="0"/>
          </a:p>
        </p:txBody>
      </p:sp>
      <p:pic>
        <p:nvPicPr>
          <p:cNvPr id="6" name="Content Placeholder 5" descr="A group of bottles of milk&#10;&#10;Description automatically generated">
            <a:extLst>
              <a:ext uri="{FF2B5EF4-FFF2-40B4-BE49-F238E27FC236}">
                <a16:creationId xmlns:a16="http://schemas.microsoft.com/office/drawing/2014/main" id="{E1EB6436-7D96-BF53-442A-EA2C9B7704EE}"/>
              </a:ext>
            </a:extLst>
          </p:cNvPr>
          <p:cNvPicPr>
            <a:picLocks noGrp="1" noChangeAspect="1"/>
          </p:cNvPicPr>
          <p:nvPr>
            <p:ph idx="1"/>
          </p:nvPr>
        </p:nvPicPr>
        <p:blipFill>
          <a:blip r:embed="rId2"/>
          <a:stretch>
            <a:fillRect/>
          </a:stretch>
        </p:blipFill>
        <p:spPr>
          <a:xfrm rot="10800000" flipH="1" flipV="1">
            <a:off x="6024403" y="3657600"/>
            <a:ext cx="2677636" cy="2677636"/>
          </a:xfrm>
        </p:spPr>
      </p:pic>
      <p:sp>
        <p:nvSpPr>
          <p:cNvPr id="4" name="Text Placeholder 3">
            <a:extLst>
              <a:ext uri="{FF2B5EF4-FFF2-40B4-BE49-F238E27FC236}">
                <a16:creationId xmlns:a16="http://schemas.microsoft.com/office/drawing/2014/main" id="{02522425-D42C-FBE6-F0C6-A0B7B26A4648}"/>
              </a:ext>
            </a:extLst>
          </p:cNvPr>
          <p:cNvSpPr>
            <a:spLocks noGrp="1"/>
          </p:cNvSpPr>
          <p:nvPr>
            <p:ph type="body" sz="half" idx="2"/>
          </p:nvPr>
        </p:nvSpPr>
        <p:spPr>
          <a:xfrm>
            <a:off x="753534" y="2774947"/>
            <a:ext cx="9213426" cy="2002793"/>
          </a:xfrm>
        </p:spPr>
        <p:txBody>
          <a:bodyPr/>
          <a:lstStyle/>
          <a:p>
            <a:r>
              <a:rPr lang="en-US" dirty="0"/>
              <a:t>•Milk is a liquid and so requires a container at every stage.</a:t>
            </a:r>
          </a:p>
          <a:p>
            <a:r>
              <a:rPr lang="en-US" dirty="0"/>
              <a:t>•Packaging of milk is the technique of using appropriate containers to protect, carry, and merchandise any milk product.</a:t>
            </a:r>
          </a:p>
          <a:p>
            <a:r>
              <a:rPr lang="en-US" dirty="0"/>
              <a:t>•Vital link between the manufacturer </a:t>
            </a:r>
            <a:r>
              <a:rPr lang="en-US" dirty="0" err="1"/>
              <a:t>andconsumer</a:t>
            </a:r>
            <a:r>
              <a:rPr lang="en-US" dirty="0"/>
              <a:t>.</a:t>
            </a:r>
          </a:p>
          <a:p>
            <a:r>
              <a:rPr lang="en-US" dirty="0"/>
              <a:t>•Necessary for delivering convenient product</a:t>
            </a:r>
            <a:endParaRPr lang="en-IN" dirty="0"/>
          </a:p>
        </p:txBody>
      </p:sp>
    </p:spTree>
    <p:extLst>
      <p:ext uri="{BB962C8B-B14F-4D97-AF65-F5344CB8AC3E}">
        <p14:creationId xmlns:p14="http://schemas.microsoft.com/office/powerpoint/2010/main" val="1638322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C59DE-83CD-BB2C-4119-07EF6339C55F}"/>
              </a:ext>
            </a:extLst>
          </p:cNvPr>
          <p:cNvSpPr>
            <a:spLocks noGrp="1"/>
          </p:cNvSpPr>
          <p:nvPr>
            <p:ph type="title"/>
          </p:nvPr>
        </p:nvSpPr>
        <p:spPr>
          <a:xfrm>
            <a:off x="261257" y="895739"/>
            <a:ext cx="4345250" cy="1629405"/>
          </a:xfrm>
        </p:spPr>
        <p:txBody>
          <a:bodyPr/>
          <a:lstStyle/>
          <a:p>
            <a:r>
              <a:rPr lang="en-IN" dirty="0"/>
              <a:t>Resources And </a:t>
            </a:r>
            <a:r>
              <a:rPr lang="en-IN" dirty="0" err="1"/>
              <a:t>Refrences</a:t>
            </a:r>
            <a:endParaRPr lang="en-IN" dirty="0"/>
          </a:p>
        </p:txBody>
      </p:sp>
      <p:sp>
        <p:nvSpPr>
          <p:cNvPr id="3" name="Content Placeholder 2">
            <a:extLst>
              <a:ext uri="{FF2B5EF4-FFF2-40B4-BE49-F238E27FC236}">
                <a16:creationId xmlns:a16="http://schemas.microsoft.com/office/drawing/2014/main" id="{BE9CEBEA-38FD-37E5-BB81-265FB6DEB34D}"/>
              </a:ext>
            </a:extLst>
          </p:cNvPr>
          <p:cNvSpPr>
            <a:spLocks noGrp="1"/>
          </p:cNvSpPr>
          <p:nvPr>
            <p:ph idx="1"/>
          </p:nvPr>
        </p:nvSpPr>
        <p:spPr>
          <a:xfrm>
            <a:off x="8934773" y="5784980"/>
            <a:ext cx="339229" cy="256381"/>
          </a:xfrm>
        </p:spPr>
        <p:txBody>
          <a:bodyPr>
            <a:normAutofit fontScale="70000" lnSpcReduction="20000"/>
          </a:bodyPr>
          <a:lstStyle/>
          <a:p>
            <a:endParaRPr lang="en-IN" dirty="0"/>
          </a:p>
        </p:txBody>
      </p:sp>
      <p:sp>
        <p:nvSpPr>
          <p:cNvPr id="4" name="Text Placeholder 3">
            <a:extLst>
              <a:ext uri="{FF2B5EF4-FFF2-40B4-BE49-F238E27FC236}">
                <a16:creationId xmlns:a16="http://schemas.microsoft.com/office/drawing/2014/main" id="{2A5F15F2-AA80-A0F8-E581-762E7F37B79E}"/>
              </a:ext>
            </a:extLst>
          </p:cNvPr>
          <p:cNvSpPr>
            <a:spLocks noGrp="1"/>
          </p:cNvSpPr>
          <p:nvPr>
            <p:ph type="body" sz="half" idx="2"/>
          </p:nvPr>
        </p:nvSpPr>
        <p:spPr>
          <a:xfrm>
            <a:off x="261257" y="2777069"/>
            <a:ext cx="4270605" cy="3007911"/>
          </a:xfrm>
        </p:spPr>
        <p:txBody>
          <a:bodyPr>
            <a:normAutofit fontScale="92500"/>
          </a:bodyPr>
          <a:lstStyle/>
          <a:p>
            <a:r>
              <a:rPr lang="en-IN" dirty="0"/>
              <a:t>Smith, J. (2023). Sustainable Packaging Solutions. </a:t>
            </a:r>
            <a:r>
              <a:rPr lang="en-IN" dirty="0" err="1"/>
              <a:t>GreenTech</a:t>
            </a:r>
            <a:r>
              <a:rPr lang="en-IN" dirty="0"/>
              <a:t> Publishing.</a:t>
            </a:r>
          </a:p>
          <a:p>
            <a:r>
              <a:rPr lang="en-IN" dirty="0"/>
              <a:t>Johnson, M., &amp; Lee, S. (2021). The Environmental Toll of Packaging. </a:t>
            </a:r>
            <a:r>
              <a:rPr lang="en-IN" dirty="0" err="1"/>
              <a:t>EcoStudies</a:t>
            </a:r>
            <a:r>
              <a:rPr lang="en-IN" dirty="0"/>
              <a:t>, 12(3), 112-130.* Kumar, R. (2022). Consumer Trends in Sustainable Products. Market Insights, 8(2), 34-50.Environmental Protection Agency (EPA). (2023). Sustainable Packaging Regulations. Retrieved from the EPA Website.</a:t>
            </a:r>
          </a:p>
          <a:p>
            <a:r>
              <a:rPr lang="en-IN" dirty="0"/>
              <a:t>Green, L. (2023). Innovations in Packaging Materials. </a:t>
            </a:r>
            <a:r>
              <a:rPr lang="en-IN" dirty="0" err="1"/>
              <a:t>GreenTech</a:t>
            </a:r>
            <a:r>
              <a:rPr lang="en-IN" dirty="0"/>
              <a:t> </a:t>
            </a:r>
            <a:r>
              <a:rPr lang="en-IN" dirty="0" err="1"/>
              <a:t>Publishing.Brown</a:t>
            </a:r>
            <a:r>
              <a:rPr lang="en-IN" dirty="0"/>
              <a:t>, T. (2022). Economic Analysis of Sustainable Packaging. Journal of Environmental Economics, 20(1), 88-101.</a:t>
            </a:r>
          </a:p>
        </p:txBody>
      </p:sp>
    </p:spTree>
    <p:extLst>
      <p:ext uri="{BB962C8B-B14F-4D97-AF65-F5344CB8AC3E}">
        <p14:creationId xmlns:p14="http://schemas.microsoft.com/office/powerpoint/2010/main" val="1060781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4E09996-C683-9448-05BD-D7DC2645FEB2}"/>
              </a:ext>
            </a:extLst>
          </p:cNvPr>
          <p:cNvSpPr>
            <a:spLocks noGrp="1"/>
          </p:cNvSpPr>
          <p:nvPr>
            <p:ph type="body" sz="quarter" idx="11"/>
          </p:nvPr>
        </p:nvSpPr>
        <p:spPr>
          <a:xfrm>
            <a:off x="3378630" y="2301498"/>
            <a:ext cx="7488561" cy="3875465"/>
          </a:xfrm>
        </p:spPr>
        <p:txBody>
          <a:bodyPr>
            <a:normAutofit fontScale="70000" lnSpcReduction="20000"/>
          </a:bodyPr>
          <a:lstStyle/>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Abstract</a:t>
            </a:r>
          </a:p>
          <a:p>
            <a:pPr marL="746125" indent="-742950" defTabSz="914088" eaLnBrk="1" fontAlgn="auto" hangingPunct="1">
              <a:spcBef>
                <a:spcPts val="600"/>
              </a:spcBef>
              <a:spcAft>
                <a:spcPts val="600"/>
              </a:spcAft>
              <a:buFont typeface="+mj-lt"/>
              <a:buAutoNum type="arabicPeriod"/>
              <a:defRPr/>
            </a:pPr>
            <a:r>
              <a:rPr lang="en-US" sz="2400" dirty="0">
                <a:solidFill>
                  <a:schemeClr val="tx1"/>
                </a:solidFill>
                <a:latin typeface="Arial Black" panose="020B0A04020102020204" pitchFamily="34" charset="0"/>
              </a:rPr>
              <a:t>Motivation</a:t>
            </a:r>
          </a:p>
          <a:p>
            <a:pPr marL="746125" indent="-742950" defTabSz="914088" eaLnBrk="1" fontAlgn="auto" hangingPunct="1">
              <a:spcBef>
                <a:spcPts val="600"/>
              </a:spcBef>
              <a:spcAft>
                <a:spcPts val="600"/>
              </a:spcAft>
              <a:buFont typeface="+mj-lt"/>
              <a:buAutoNum type="arabicPeriod"/>
              <a:defRPr/>
            </a:pPr>
            <a:r>
              <a:rPr lang="en-US" sz="2400" dirty="0">
                <a:solidFill>
                  <a:schemeClr val="tx1"/>
                </a:solidFill>
                <a:latin typeface="Arial Black" panose="020B0A04020102020204" pitchFamily="34" charset="0"/>
              </a:rPr>
              <a:t>Objectives</a:t>
            </a:r>
            <a:endParaRPr sz="2400" dirty="0">
              <a:solidFill>
                <a:schemeClr val="tx1"/>
              </a:solidFill>
              <a:latin typeface="Arial Black" panose="020B0A04020102020204" pitchFamily="34" charset="0"/>
            </a:endParaRPr>
          </a:p>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Introduction</a:t>
            </a:r>
          </a:p>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Literature Survey</a:t>
            </a:r>
          </a:p>
          <a:p>
            <a:pPr marL="746125" indent="-742950" defTabSz="914088" eaLnBrk="1" fontAlgn="auto" hangingPunct="1">
              <a:spcBef>
                <a:spcPts val="600"/>
              </a:spcBef>
              <a:spcAft>
                <a:spcPts val="600"/>
              </a:spcAft>
              <a:buFont typeface="+mj-lt"/>
              <a:buAutoNum type="arabicPeriod"/>
              <a:defRPr/>
            </a:pPr>
            <a:r>
              <a:rPr lang="en-US" sz="2400" dirty="0">
                <a:solidFill>
                  <a:schemeClr val="tx1"/>
                </a:solidFill>
                <a:latin typeface="Arial Black" panose="020B0A04020102020204" pitchFamily="34" charset="0"/>
              </a:rPr>
              <a:t>Features of Proposed system</a:t>
            </a:r>
            <a:endParaRPr lang="en-IN" sz="2400" dirty="0">
              <a:solidFill>
                <a:schemeClr val="tx1"/>
              </a:solidFill>
              <a:latin typeface="Arial Black" panose="020B0A04020102020204" pitchFamily="34" charset="0"/>
            </a:endParaRPr>
          </a:p>
          <a:p>
            <a:pPr marL="746125" indent="-742950" defTabSz="914088" eaLnBrk="1" fontAlgn="auto" hangingPunct="1">
              <a:spcBef>
                <a:spcPts val="600"/>
              </a:spcBef>
              <a:spcAft>
                <a:spcPts val="600"/>
              </a:spcAft>
              <a:buFont typeface="+mj-lt"/>
              <a:buAutoNum type="arabicPeriod"/>
              <a:defRPr/>
            </a:pPr>
            <a:r>
              <a:rPr lang="en-IN" sz="2400" dirty="0">
                <a:solidFill>
                  <a:schemeClr val="tx1"/>
                </a:solidFill>
                <a:latin typeface="Arial Black" panose="020B0A04020102020204" pitchFamily="34" charset="0"/>
              </a:rPr>
              <a:t>Proposed Architecture</a:t>
            </a:r>
          </a:p>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Expected Results and Discussion</a:t>
            </a:r>
          </a:p>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Conclusion</a:t>
            </a:r>
          </a:p>
          <a:p>
            <a:pPr marL="746125" indent="-742950" defTabSz="914088" eaLnBrk="1" fontAlgn="auto" hangingPunct="1">
              <a:spcBef>
                <a:spcPts val="600"/>
              </a:spcBef>
              <a:spcAft>
                <a:spcPts val="600"/>
              </a:spcAft>
              <a:buFont typeface="+mj-lt"/>
              <a:buAutoNum type="arabicPeriod"/>
              <a:defRPr/>
            </a:pPr>
            <a:r>
              <a:rPr sz="2400" dirty="0">
                <a:solidFill>
                  <a:schemeClr val="tx1"/>
                </a:solidFill>
                <a:latin typeface="Arial Black" panose="020B0A04020102020204" pitchFamily="34" charset="0"/>
              </a:rPr>
              <a:t>References</a:t>
            </a:r>
          </a:p>
          <a:p>
            <a:pPr marL="3175" indent="0" defTabSz="914088" eaLnBrk="1" fontAlgn="auto" hangingPunct="1">
              <a:spcBef>
                <a:spcPts val="600"/>
              </a:spcBef>
              <a:spcAft>
                <a:spcPts val="600"/>
              </a:spcAft>
              <a:defRPr/>
            </a:pPr>
            <a:endParaRPr sz="3600" dirty="0">
              <a:solidFill>
                <a:schemeClr val="tx1"/>
              </a:solidFill>
              <a:latin typeface="Arial Black" panose="020B0A04020102020204" pitchFamily="34" charset="0"/>
            </a:endParaRPr>
          </a:p>
          <a:p>
            <a:pPr defTabSz="914088" eaLnBrk="1" fontAlgn="auto" hangingPunct="1">
              <a:spcBef>
                <a:spcPts val="600"/>
              </a:spcBef>
              <a:spcAft>
                <a:spcPts val="600"/>
              </a:spcAft>
              <a:defRPr/>
            </a:pPr>
            <a:endParaRPr sz="3600" dirty="0">
              <a:solidFill>
                <a:schemeClr val="tx1"/>
              </a:solidFill>
              <a:latin typeface="Arial Black" panose="020B0A04020102020204" pitchFamily="34" charset="0"/>
            </a:endParaRPr>
          </a:p>
        </p:txBody>
      </p:sp>
      <p:sp>
        <p:nvSpPr>
          <p:cNvPr id="9218" name="Title 2">
            <a:extLst>
              <a:ext uri="{FF2B5EF4-FFF2-40B4-BE49-F238E27FC236}">
                <a16:creationId xmlns:a16="http://schemas.microsoft.com/office/drawing/2014/main" id="{C110C1F0-398C-51B7-CDBB-FE64DF986941}"/>
              </a:ext>
            </a:extLst>
          </p:cNvPr>
          <p:cNvSpPr>
            <a:spLocks noGrp="1" noChangeArrowheads="1"/>
          </p:cNvSpPr>
          <p:nvPr>
            <p:ph type="title" idx="4294967295"/>
          </p:nvPr>
        </p:nvSpPr>
        <p:spPr bwMode="auto">
          <a:xfrm>
            <a:off x="666750" y="423863"/>
            <a:ext cx="11525250" cy="53181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fontScale="90000"/>
          </a:bodyPr>
          <a:lstStyle/>
          <a:p>
            <a:r>
              <a:rPr lang="en-US" altLang="en-US" dirty="0">
                <a:latin typeface="Rockwell Extra Bold" panose="02060903040505020403" pitchFamily="18" charset="0"/>
              </a:rPr>
              <a:t>Index</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A7105-2997-763D-7723-6E700C1F51D7}"/>
              </a:ext>
            </a:extLst>
          </p:cNvPr>
          <p:cNvSpPr>
            <a:spLocks noGrp="1"/>
          </p:cNvSpPr>
          <p:nvPr>
            <p:ph type="title"/>
          </p:nvPr>
        </p:nvSpPr>
        <p:spPr>
          <a:xfrm>
            <a:off x="170482" y="1146875"/>
            <a:ext cx="3487118" cy="720671"/>
          </a:xfrm>
        </p:spPr>
        <p:txBody>
          <a:bodyPr>
            <a:normAutofit/>
          </a:bodyPr>
          <a:lstStyle/>
          <a:p>
            <a:r>
              <a:rPr lang="en-IN" dirty="0"/>
              <a:t>Abstract</a:t>
            </a:r>
          </a:p>
        </p:txBody>
      </p:sp>
      <p:pic>
        <p:nvPicPr>
          <p:cNvPr id="6" name="Content Placeholder 5" descr="A different types of glass bottles&#10;&#10;Description automatically generated">
            <a:extLst>
              <a:ext uri="{FF2B5EF4-FFF2-40B4-BE49-F238E27FC236}">
                <a16:creationId xmlns:a16="http://schemas.microsoft.com/office/drawing/2014/main" id="{50C99DDF-D752-7D07-35A4-28BD70C7A3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24609" y="1353240"/>
            <a:ext cx="4119616" cy="3089712"/>
          </a:xfrm>
        </p:spPr>
      </p:pic>
      <p:sp>
        <p:nvSpPr>
          <p:cNvPr id="4" name="Text Placeholder 3">
            <a:extLst>
              <a:ext uri="{FF2B5EF4-FFF2-40B4-BE49-F238E27FC236}">
                <a16:creationId xmlns:a16="http://schemas.microsoft.com/office/drawing/2014/main" id="{BE7AA222-B125-3EB8-A136-3C5BEF131ED2}"/>
              </a:ext>
            </a:extLst>
          </p:cNvPr>
          <p:cNvSpPr>
            <a:spLocks noGrp="1"/>
          </p:cNvSpPr>
          <p:nvPr>
            <p:ph type="body" sz="half" idx="2"/>
          </p:nvPr>
        </p:nvSpPr>
        <p:spPr>
          <a:xfrm>
            <a:off x="170482" y="1867546"/>
            <a:ext cx="5331417" cy="4823952"/>
          </a:xfrm>
        </p:spPr>
        <p:txBody>
          <a:bodyPr>
            <a:normAutofit/>
          </a:bodyPr>
          <a:lstStyle/>
          <a:p>
            <a:r>
              <a:rPr lang="en-US" sz="2000" dirty="0"/>
              <a:t>We’re exploring better ways to package milk that are kinder to the environment. We looked into various eco-friendly options and found that biodegradable and recyclable materials</a:t>
            </a:r>
          </a:p>
          <a:p>
            <a:r>
              <a:rPr lang="en-US" sz="2000" dirty="0"/>
              <a:t>We investigated various green materials and approaches, including:</a:t>
            </a:r>
          </a:p>
          <a:p>
            <a:pPr>
              <a:buFont typeface="Arial" panose="020B0604020202020204" pitchFamily="34" charset="0"/>
              <a:buChar char="•"/>
            </a:pPr>
            <a:r>
              <a:rPr lang="en-US" sz="2000" b="1" dirty="0"/>
              <a:t>Biodegradable Materials</a:t>
            </a:r>
          </a:p>
          <a:p>
            <a:pPr>
              <a:buFont typeface="Arial" panose="020B0604020202020204" pitchFamily="34" charset="0"/>
              <a:buChar char="•"/>
            </a:pPr>
            <a:r>
              <a:rPr lang="en-US" sz="2000" b="1" dirty="0"/>
              <a:t>Recyclable Materials</a:t>
            </a:r>
          </a:p>
          <a:p>
            <a:pPr>
              <a:buFont typeface="Arial" panose="020B0604020202020204" pitchFamily="34" charset="0"/>
              <a:buChar char="•"/>
            </a:pPr>
            <a:r>
              <a:rPr lang="en-US" sz="2000" b="1" dirty="0"/>
              <a:t>Reusable Packaging</a:t>
            </a:r>
            <a:endParaRPr lang="en-US" sz="2000" dirty="0"/>
          </a:p>
          <a:p>
            <a:endParaRPr lang="en-US" dirty="0"/>
          </a:p>
          <a:p>
            <a:endParaRPr lang="en-IN" dirty="0"/>
          </a:p>
        </p:txBody>
      </p:sp>
      <p:pic>
        <p:nvPicPr>
          <p:cNvPr id="8" name="Picture 7" descr="A group of bottles of milk&#10;&#10;Description automatically generated">
            <a:extLst>
              <a:ext uri="{FF2B5EF4-FFF2-40B4-BE49-F238E27FC236}">
                <a16:creationId xmlns:a16="http://schemas.microsoft.com/office/drawing/2014/main" id="{5F6F04A1-083A-27DF-AA0D-92FE4D0D86F8}"/>
              </a:ext>
            </a:extLst>
          </p:cNvPr>
          <p:cNvPicPr>
            <a:picLocks noChangeAspect="1"/>
          </p:cNvPicPr>
          <p:nvPr/>
        </p:nvPicPr>
        <p:blipFill>
          <a:blip r:embed="rId3"/>
          <a:stretch>
            <a:fillRect/>
          </a:stretch>
        </p:blipFill>
        <p:spPr>
          <a:xfrm>
            <a:off x="6625525" y="4411956"/>
            <a:ext cx="2279542" cy="2279542"/>
          </a:xfrm>
          <a:prstGeom prst="rect">
            <a:avLst/>
          </a:prstGeom>
        </p:spPr>
      </p:pic>
    </p:spTree>
    <p:extLst>
      <p:ext uri="{BB962C8B-B14F-4D97-AF65-F5344CB8AC3E}">
        <p14:creationId xmlns:p14="http://schemas.microsoft.com/office/powerpoint/2010/main" val="405560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23B34-6AFF-B028-A50A-121FD35F9F54}"/>
              </a:ext>
            </a:extLst>
          </p:cNvPr>
          <p:cNvSpPr>
            <a:spLocks noGrp="1"/>
          </p:cNvSpPr>
          <p:nvPr>
            <p:ph type="title"/>
          </p:nvPr>
        </p:nvSpPr>
        <p:spPr>
          <a:xfrm>
            <a:off x="0" y="1302589"/>
            <a:ext cx="4556502" cy="4602265"/>
          </a:xfrm>
        </p:spPr>
        <p:txBody>
          <a:bodyPr>
            <a:normAutofit fontScale="90000"/>
          </a:bodyPr>
          <a:lstStyle/>
          <a:p>
            <a:r>
              <a:rPr lang="en-IN" sz="2200" dirty="0">
                <a:latin typeface="Rockwell" panose="02060603020205020403" pitchFamily="18" charset="0"/>
              </a:rPr>
              <a:t>Motivation</a:t>
            </a:r>
            <a:br>
              <a:rPr lang="en-IN" dirty="0">
                <a:latin typeface="Rockwell" panose="02060603020205020403" pitchFamily="18" charset="0"/>
              </a:rPr>
            </a:br>
            <a:r>
              <a:rPr lang="en-IN" sz="2400" dirty="0">
                <a:solidFill>
                  <a:schemeClr val="tx1"/>
                </a:solidFill>
                <a:latin typeface="+mn-lt"/>
                <a:ea typeface="Segoe UI Black" panose="020B0A02040204020203" pitchFamily="34" charset="0"/>
                <a:cs typeface="Proxy 4" panose="00000400000000000000" pitchFamily="2" charset="0"/>
              </a:rPr>
              <a:t>Environmental Impact: Traditional packaging creates significant waste.</a:t>
            </a:r>
            <a:br>
              <a:rPr lang="en-IN" sz="2400" dirty="0">
                <a:solidFill>
                  <a:schemeClr val="tx1"/>
                </a:solidFill>
                <a:latin typeface="+mn-lt"/>
                <a:ea typeface="Segoe UI Black" panose="020B0A02040204020203" pitchFamily="34" charset="0"/>
                <a:cs typeface="Proxy 4" panose="00000400000000000000" pitchFamily="2" charset="0"/>
              </a:rPr>
            </a:br>
            <a:br>
              <a:rPr lang="en-IN" sz="2400" dirty="0">
                <a:solidFill>
                  <a:schemeClr val="tx1"/>
                </a:solidFill>
                <a:latin typeface="+mn-lt"/>
                <a:ea typeface="Segoe UI Black" panose="020B0A02040204020203" pitchFamily="34" charset="0"/>
                <a:cs typeface="Proxy 4" panose="00000400000000000000" pitchFamily="2" charset="0"/>
              </a:rPr>
            </a:br>
            <a:r>
              <a:rPr lang="en-IN" sz="2400" dirty="0">
                <a:solidFill>
                  <a:schemeClr val="tx1"/>
                </a:solidFill>
                <a:latin typeface="+mn-lt"/>
                <a:ea typeface="Segoe UI Black" panose="020B0A02040204020203" pitchFamily="34" charset="0"/>
                <a:cs typeface="Proxy 4" panose="00000400000000000000" pitchFamily="2" charset="0"/>
              </a:rPr>
              <a:t>Demand: Growing preference for eco-friendly products.</a:t>
            </a:r>
            <a:br>
              <a:rPr lang="en-IN" sz="2400" dirty="0">
                <a:solidFill>
                  <a:schemeClr val="tx1"/>
                </a:solidFill>
                <a:latin typeface="+mn-lt"/>
                <a:ea typeface="Segoe UI Black" panose="020B0A02040204020203" pitchFamily="34" charset="0"/>
                <a:cs typeface="Proxy 4" panose="00000400000000000000" pitchFamily="2" charset="0"/>
              </a:rPr>
            </a:br>
            <a:br>
              <a:rPr lang="en-IN" sz="2400" dirty="0">
                <a:solidFill>
                  <a:schemeClr val="tx1"/>
                </a:solidFill>
                <a:latin typeface="+mn-lt"/>
                <a:ea typeface="Segoe UI Black" panose="020B0A02040204020203" pitchFamily="34" charset="0"/>
                <a:cs typeface="Proxy 4" panose="00000400000000000000" pitchFamily="2" charset="0"/>
              </a:rPr>
            </a:br>
            <a:br>
              <a:rPr lang="en-US" sz="2400" dirty="0">
                <a:solidFill>
                  <a:schemeClr val="tx1"/>
                </a:solidFill>
                <a:latin typeface="+mn-lt"/>
                <a:ea typeface="Segoe UI Black" panose="020B0A02040204020203" pitchFamily="34" charset="0"/>
                <a:cs typeface="Proxy 4" panose="00000400000000000000" pitchFamily="2" charset="0"/>
              </a:rPr>
            </a:br>
            <a:r>
              <a:rPr lang="en-US" sz="2400" dirty="0">
                <a:solidFill>
                  <a:schemeClr val="tx1"/>
                </a:solidFill>
                <a:latin typeface="+mn-lt"/>
                <a:ea typeface="Segoe UI Black" panose="020B0A02040204020203" pitchFamily="34" charset="0"/>
                <a:cs typeface="Proxy 4" panose="00000400000000000000" pitchFamily="2" charset="0"/>
              </a:rPr>
              <a:t>Economic Opportunities: The shift towards sustainable packaging can open new market opportunities</a:t>
            </a:r>
            <a:endParaRPr lang="en-IN" sz="2400" dirty="0">
              <a:solidFill>
                <a:schemeClr val="tx1"/>
              </a:solidFill>
              <a:latin typeface="+mn-lt"/>
              <a:cs typeface="Proxy 4" panose="00000400000000000000" pitchFamily="2" charset="0"/>
            </a:endParaRPr>
          </a:p>
        </p:txBody>
      </p:sp>
      <p:pic>
        <p:nvPicPr>
          <p:cNvPr id="4" name="Picture 3" descr="A diagram of a plastic packaging&#10;&#10;Description automatically generated">
            <a:extLst>
              <a:ext uri="{FF2B5EF4-FFF2-40B4-BE49-F238E27FC236}">
                <a16:creationId xmlns:a16="http://schemas.microsoft.com/office/drawing/2014/main" id="{C4E5AD0D-573F-AF2E-9E67-4C26C83BD5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4913" y="1302589"/>
            <a:ext cx="6696974" cy="4908430"/>
          </a:xfrm>
          <a:prstGeom prst="rect">
            <a:avLst/>
          </a:prstGeom>
        </p:spPr>
      </p:pic>
    </p:spTree>
    <p:extLst>
      <p:ext uri="{BB962C8B-B14F-4D97-AF65-F5344CB8AC3E}">
        <p14:creationId xmlns:p14="http://schemas.microsoft.com/office/powerpoint/2010/main" val="112932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50945-B55F-EE6E-037E-508263EEB1AB}"/>
              </a:ext>
            </a:extLst>
          </p:cNvPr>
          <p:cNvSpPr>
            <a:spLocks noGrp="1"/>
          </p:cNvSpPr>
          <p:nvPr>
            <p:ph type="title"/>
          </p:nvPr>
        </p:nvSpPr>
        <p:spPr>
          <a:xfrm>
            <a:off x="316279" y="1439304"/>
            <a:ext cx="7067933" cy="4662503"/>
          </a:xfrm>
        </p:spPr>
        <p:txBody>
          <a:bodyPr>
            <a:normAutofit/>
          </a:bodyPr>
          <a:lstStyle/>
          <a:p>
            <a:r>
              <a:rPr lang="en-IN" sz="2000" dirty="0">
                <a:latin typeface="Romantic" panose="00000400000000000000" pitchFamily="2" charset="2"/>
              </a:rPr>
              <a:t>Objectives</a:t>
            </a:r>
            <a:r>
              <a:rPr lang="en-IN" sz="2000" dirty="0"/>
              <a:t>:</a:t>
            </a:r>
            <a:br>
              <a:rPr lang="en-IN" dirty="0"/>
            </a:br>
            <a:r>
              <a:rPr lang="en-US" sz="2000" dirty="0">
                <a:solidFill>
                  <a:schemeClr val="tx1">
                    <a:lumMod val="95000"/>
                    <a:lumOff val="5000"/>
                  </a:schemeClr>
                </a:solidFill>
                <a:ea typeface="Segoe UI Emoji" panose="020B0502040204020203" pitchFamily="34" charset="0"/>
              </a:rPr>
              <a:t>Main Goal</a:t>
            </a:r>
            <a:r>
              <a:rPr lang="en-US" sz="1600" dirty="0">
                <a:solidFill>
                  <a:schemeClr val="tx1">
                    <a:lumMod val="95000"/>
                    <a:lumOff val="5000"/>
                  </a:schemeClr>
                </a:solidFill>
                <a:latin typeface="Segoe UI Emoji" panose="020B0502040204020203" pitchFamily="34" charset="0"/>
                <a:ea typeface="Segoe UI Emoji" panose="020B0502040204020203" pitchFamily="34" charset="0"/>
              </a:rPr>
              <a:t>: Find and recommend the best eco-friendly packaging options for milk, which is including glass as a packaging option. </a:t>
            </a:r>
            <a:br>
              <a:rPr lang="en-US" sz="1600" dirty="0">
                <a:solidFill>
                  <a:schemeClr val="tx1">
                    <a:lumMod val="95000"/>
                    <a:lumOff val="5000"/>
                  </a:schemeClr>
                </a:solidFill>
                <a:latin typeface="Segoe UI Emoji" panose="020B0502040204020203" pitchFamily="34" charset="0"/>
                <a:ea typeface="Segoe UI Emoji" panose="020B0502040204020203" pitchFamily="34" charset="0"/>
              </a:rPr>
            </a:br>
            <a:br>
              <a:rPr lang="en-US" sz="1600" dirty="0">
                <a:solidFill>
                  <a:schemeClr val="tx1">
                    <a:lumMod val="95000"/>
                    <a:lumOff val="5000"/>
                  </a:schemeClr>
                </a:solidFill>
                <a:latin typeface="Segoe UI Emoji" panose="020B0502040204020203" pitchFamily="34" charset="0"/>
                <a:ea typeface="Segoe UI Emoji" panose="020B0502040204020203" pitchFamily="34" charset="0"/>
              </a:rPr>
            </a:br>
            <a:br>
              <a:rPr lang="en-US" sz="1600" dirty="0">
                <a:solidFill>
                  <a:schemeClr val="tx1">
                    <a:lumMod val="95000"/>
                    <a:lumOff val="5000"/>
                  </a:schemeClr>
                </a:solidFill>
                <a:latin typeface="Segoe UI Emoji" panose="020B0502040204020203" pitchFamily="34" charset="0"/>
                <a:ea typeface="Segoe UI Emoji" panose="020B0502040204020203" pitchFamily="34" charset="0"/>
              </a:rPr>
            </a:br>
            <a:r>
              <a:rPr lang="en-US" sz="2000" dirty="0">
                <a:solidFill>
                  <a:schemeClr val="tx1">
                    <a:lumMod val="95000"/>
                    <a:lumOff val="5000"/>
                  </a:schemeClr>
                </a:solidFill>
                <a:ea typeface="Segoe UI Emoji" panose="020B0502040204020203" pitchFamily="34" charset="0"/>
              </a:rPr>
              <a:t>Cost Analysis</a:t>
            </a:r>
            <a:r>
              <a:rPr lang="en-US" sz="1600" dirty="0">
                <a:solidFill>
                  <a:schemeClr val="tx1">
                    <a:lumMod val="95000"/>
                    <a:lumOff val="5000"/>
                  </a:schemeClr>
                </a:solidFill>
                <a:latin typeface="Segoe UI Emoji" panose="020B0502040204020203" pitchFamily="34" charset="0"/>
                <a:ea typeface="Segoe UI Emoji" panose="020B0502040204020203" pitchFamily="34" charset="0"/>
              </a:rPr>
              <a:t>: Compare the costs of using sustainable packaging versus traditional packaging to see if it’s financially practical.</a:t>
            </a:r>
            <a:br>
              <a:rPr lang="en-US" sz="1600" dirty="0">
                <a:solidFill>
                  <a:schemeClr val="tx1">
                    <a:lumMod val="95000"/>
                    <a:lumOff val="5000"/>
                  </a:schemeClr>
                </a:solidFill>
                <a:latin typeface="Segoe UI Emoji" panose="020B0502040204020203" pitchFamily="34" charset="0"/>
                <a:ea typeface="Segoe UI Emoji" panose="020B0502040204020203" pitchFamily="34" charset="0"/>
              </a:rPr>
            </a:br>
            <a:br>
              <a:rPr lang="en-US" sz="1600" dirty="0">
                <a:solidFill>
                  <a:schemeClr val="tx1">
                    <a:lumMod val="95000"/>
                    <a:lumOff val="5000"/>
                  </a:schemeClr>
                </a:solidFill>
                <a:latin typeface="Segoe UI Emoji" panose="020B0502040204020203" pitchFamily="34" charset="0"/>
                <a:ea typeface="Segoe UI Emoji" panose="020B0502040204020203" pitchFamily="34" charset="0"/>
              </a:rPr>
            </a:br>
            <a:r>
              <a:rPr lang="en-US" sz="2000" dirty="0">
                <a:solidFill>
                  <a:schemeClr val="tx1">
                    <a:lumMod val="95000"/>
                    <a:lumOff val="5000"/>
                  </a:schemeClr>
                </a:solidFill>
                <a:ea typeface="Segoe UI Emoji" panose="020B0502040204020203" pitchFamily="34" charset="0"/>
              </a:rPr>
              <a:t>Consumer Preferences</a:t>
            </a:r>
            <a:r>
              <a:rPr lang="en-US" sz="1600" dirty="0">
                <a:solidFill>
                  <a:schemeClr val="tx1">
                    <a:lumMod val="95000"/>
                    <a:lumOff val="5000"/>
                  </a:schemeClr>
                </a:solidFill>
                <a:latin typeface="Segoe UI Emoji" panose="020B0502040204020203" pitchFamily="34" charset="0"/>
                <a:ea typeface="Segoe UI Emoji" panose="020B0502040204020203" pitchFamily="34" charset="0"/>
              </a:rPr>
              <a:t>: Find out what customers think about new packaging options and whether they’re willing to switch.</a:t>
            </a:r>
            <a:endParaRPr lang="en-IN" sz="2400" dirty="0">
              <a:solidFill>
                <a:schemeClr val="tx1">
                  <a:lumMod val="95000"/>
                  <a:lumOff val="5000"/>
                </a:schemeClr>
              </a:solidFill>
              <a:latin typeface="Segoe UI Emoji" panose="020B0502040204020203" pitchFamily="34" charset="0"/>
              <a:ea typeface="Segoe UI Emoji" panose="020B0502040204020203" pitchFamily="34" charset="0"/>
              <a:cs typeface="Leelawadee UI Semilight" panose="020B0402040204020203" pitchFamily="34" charset="-34"/>
            </a:endParaRPr>
          </a:p>
        </p:txBody>
      </p:sp>
      <p:pic>
        <p:nvPicPr>
          <p:cNvPr id="5" name="Picture 4" descr="A milk and cookies on a table&#10;&#10;Description automatically generated">
            <a:extLst>
              <a:ext uri="{FF2B5EF4-FFF2-40B4-BE49-F238E27FC236}">
                <a16:creationId xmlns:a16="http://schemas.microsoft.com/office/drawing/2014/main" id="{5906EEC6-3400-9C1B-AD48-1EAAF2DC72A5}"/>
              </a:ext>
            </a:extLst>
          </p:cNvPr>
          <p:cNvPicPr>
            <a:picLocks noChangeAspect="1"/>
          </p:cNvPicPr>
          <p:nvPr/>
        </p:nvPicPr>
        <p:blipFill>
          <a:blip r:embed="rId2"/>
          <a:stretch>
            <a:fillRect/>
          </a:stretch>
        </p:blipFill>
        <p:spPr>
          <a:xfrm>
            <a:off x="8798943" y="1439304"/>
            <a:ext cx="2608423" cy="2608423"/>
          </a:xfrm>
          <a:prstGeom prst="rect">
            <a:avLst/>
          </a:prstGeom>
        </p:spPr>
      </p:pic>
      <p:pic>
        <p:nvPicPr>
          <p:cNvPr id="7" name="Picture 6" descr="A green rectangles with text and a globe&#10;&#10;Description automatically generated">
            <a:extLst>
              <a:ext uri="{FF2B5EF4-FFF2-40B4-BE49-F238E27FC236}">
                <a16:creationId xmlns:a16="http://schemas.microsoft.com/office/drawing/2014/main" id="{6F2ECE7A-6F33-1955-3610-22F2949AAF43}"/>
              </a:ext>
            </a:extLst>
          </p:cNvPr>
          <p:cNvPicPr>
            <a:picLocks noChangeAspect="1"/>
          </p:cNvPicPr>
          <p:nvPr/>
        </p:nvPicPr>
        <p:blipFill rotWithShape="1">
          <a:blip r:embed="rId3">
            <a:extLst>
              <a:ext uri="{28A0092B-C50C-407E-A947-70E740481C1C}">
                <a14:useLocalDpi xmlns:a14="http://schemas.microsoft.com/office/drawing/2010/main" val="0"/>
              </a:ext>
            </a:extLst>
          </a:blip>
          <a:srcRect r="-148" b="7817"/>
          <a:stretch/>
        </p:blipFill>
        <p:spPr>
          <a:xfrm>
            <a:off x="7384212" y="3958855"/>
            <a:ext cx="4575973" cy="2899145"/>
          </a:xfrm>
          <a:prstGeom prst="rect">
            <a:avLst/>
          </a:prstGeom>
        </p:spPr>
      </p:pic>
    </p:spTree>
    <p:extLst>
      <p:ext uri="{BB962C8B-B14F-4D97-AF65-F5344CB8AC3E}">
        <p14:creationId xmlns:p14="http://schemas.microsoft.com/office/powerpoint/2010/main" val="27066666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27A7C-8A17-638D-F7CD-D76939399369}"/>
              </a:ext>
            </a:extLst>
          </p:cNvPr>
          <p:cNvSpPr>
            <a:spLocks noGrp="1"/>
          </p:cNvSpPr>
          <p:nvPr>
            <p:ph type="title"/>
          </p:nvPr>
        </p:nvSpPr>
        <p:spPr>
          <a:xfrm>
            <a:off x="54245" y="1278609"/>
            <a:ext cx="5184182" cy="5401159"/>
          </a:xfrm>
        </p:spPr>
        <p:txBody>
          <a:bodyPr>
            <a:normAutofit fontScale="90000"/>
          </a:bodyPr>
          <a:lstStyle/>
          <a:p>
            <a:r>
              <a:rPr lang="en-IN" b="1" dirty="0"/>
              <a:t>Introduction</a:t>
            </a:r>
            <a:br>
              <a:rPr lang="en-IN" dirty="0"/>
            </a:br>
            <a:r>
              <a:rPr lang="en-US" sz="2800" dirty="0">
                <a:solidFill>
                  <a:schemeClr val="tx1">
                    <a:lumMod val="95000"/>
                    <a:lumOff val="5000"/>
                  </a:schemeClr>
                </a:solidFill>
                <a:latin typeface="+mn-lt"/>
              </a:rPr>
              <a:t>Background: We start by looking at traditional milk packaging and its impact on the environment.</a:t>
            </a:r>
            <a:br>
              <a:rPr lang="en-US" sz="2800" dirty="0">
                <a:solidFill>
                  <a:schemeClr val="tx1">
                    <a:lumMod val="95000"/>
                    <a:lumOff val="5000"/>
                  </a:schemeClr>
                </a:solidFill>
                <a:latin typeface="+mn-lt"/>
              </a:rPr>
            </a:br>
            <a:br>
              <a:rPr lang="en-US" sz="2800" dirty="0">
                <a:solidFill>
                  <a:schemeClr val="tx1">
                    <a:lumMod val="95000"/>
                    <a:lumOff val="5000"/>
                  </a:schemeClr>
                </a:solidFill>
                <a:latin typeface="+mn-lt"/>
              </a:rPr>
            </a:br>
            <a:r>
              <a:rPr lang="en-US" sz="2800" dirty="0">
                <a:solidFill>
                  <a:schemeClr val="tx1">
                    <a:lumMod val="95000"/>
                    <a:lumOff val="5000"/>
                  </a:schemeClr>
                </a:solidFill>
                <a:latin typeface="+mn-lt"/>
              </a:rPr>
              <a:t>Importance: It’s important to find greener alternatives.</a:t>
            </a:r>
            <a:br>
              <a:rPr lang="en-US" sz="2800" dirty="0">
                <a:solidFill>
                  <a:schemeClr val="tx1">
                    <a:lumMod val="95000"/>
                    <a:lumOff val="5000"/>
                  </a:schemeClr>
                </a:solidFill>
                <a:latin typeface="+mn-lt"/>
              </a:rPr>
            </a:br>
            <a:br>
              <a:rPr lang="en-US" sz="2800" dirty="0">
                <a:solidFill>
                  <a:schemeClr val="tx1">
                    <a:lumMod val="95000"/>
                    <a:lumOff val="5000"/>
                  </a:schemeClr>
                </a:solidFill>
                <a:latin typeface="+mn-lt"/>
              </a:rPr>
            </a:br>
            <a:r>
              <a:rPr lang="en-US" sz="2800" dirty="0">
                <a:solidFill>
                  <a:schemeClr val="tx1">
                    <a:lumMod val="95000"/>
                    <a:lumOff val="5000"/>
                  </a:schemeClr>
                </a:solidFill>
                <a:latin typeface="+mn-lt"/>
              </a:rPr>
              <a:t> Scope: We’re focusing on options that are </a:t>
            </a:r>
            <a:r>
              <a:rPr lang="en-US" sz="2800" dirty="0" err="1">
                <a:solidFill>
                  <a:schemeClr val="tx1">
                    <a:lumMod val="95000"/>
                    <a:lumOff val="5000"/>
                  </a:schemeClr>
                </a:solidFill>
                <a:latin typeface="+mn-lt"/>
              </a:rPr>
              <a:t>biodegradable,recyclable</a:t>
            </a:r>
            <a:r>
              <a:rPr lang="en-US" sz="2800" dirty="0">
                <a:solidFill>
                  <a:schemeClr val="tx1">
                    <a:lumMod val="95000"/>
                    <a:lumOff val="5000"/>
                  </a:schemeClr>
                </a:solidFill>
                <a:latin typeface="+mn-lt"/>
              </a:rPr>
              <a:t>, or reusable.</a:t>
            </a:r>
            <a:endParaRPr lang="en-IN" sz="2800" dirty="0">
              <a:solidFill>
                <a:schemeClr val="tx1">
                  <a:lumMod val="95000"/>
                  <a:lumOff val="5000"/>
                </a:schemeClr>
              </a:solidFill>
              <a:latin typeface="+mn-lt"/>
            </a:endParaRPr>
          </a:p>
        </p:txBody>
      </p:sp>
      <p:pic>
        <p:nvPicPr>
          <p:cNvPr id="5" name="Picture 4" descr="A diagram of a glass bottle&#10;&#10;Description automatically generated">
            <a:extLst>
              <a:ext uri="{FF2B5EF4-FFF2-40B4-BE49-F238E27FC236}">
                <a16:creationId xmlns:a16="http://schemas.microsoft.com/office/drawing/2014/main" id="{2440EE68-9918-42C9-C222-A217A2C42D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6289" y="1359659"/>
            <a:ext cx="3487947" cy="3184154"/>
          </a:xfrm>
          <a:prstGeom prst="rect">
            <a:avLst/>
          </a:prstGeom>
        </p:spPr>
      </p:pic>
      <mc:AlternateContent xmlns:mc="http://schemas.openxmlformats.org/markup-compatibility/2006">
        <mc:Choice xmlns:am3d="http://schemas.microsoft.com/office/drawing/2017/model3d" Requires="am3d">
          <p:graphicFrame>
            <p:nvGraphicFramePr>
              <p:cNvPr id="6" name="3D Model 5" descr="Half Pint of Milk">
                <a:extLst>
                  <a:ext uri="{FF2B5EF4-FFF2-40B4-BE49-F238E27FC236}">
                    <a16:creationId xmlns:a16="http://schemas.microsoft.com/office/drawing/2014/main" id="{DA93CC9A-BC98-02D4-DB3F-8C569A3C197A}"/>
                  </a:ext>
                </a:extLst>
              </p:cNvPr>
              <p:cNvGraphicFramePr>
                <a:graphicFrameLocks noChangeAspect="1"/>
              </p:cNvGraphicFramePr>
              <p:nvPr>
                <p:extLst>
                  <p:ext uri="{D42A27DB-BD31-4B8C-83A1-F6EECF244321}">
                    <p14:modId xmlns:p14="http://schemas.microsoft.com/office/powerpoint/2010/main" val="2045778247"/>
                  </p:ext>
                </p:extLst>
              </p:nvPr>
            </p:nvGraphicFramePr>
            <p:xfrm>
              <a:off x="6005929" y="4332302"/>
              <a:ext cx="1442938" cy="2332076"/>
            </p:xfrm>
            <a:graphic>
              <a:graphicData uri="http://schemas.microsoft.com/office/drawing/2017/model3d">
                <am3d:model3d r:embed="rId3">
                  <am3d:spPr>
                    <a:xfrm>
                      <a:off x="0" y="0"/>
                      <a:ext cx="1442938" cy="2332076"/>
                    </a:xfrm>
                    <a:prstGeom prst="rect">
                      <a:avLst/>
                    </a:prstGeom>
                  </am3d:spPr>
                  <am3d:camera>
                    <am3d:pos x="0" y="0" z="58520118"/>
                    <am3d:up dx="0" dy="36000000" dz="0"/>
                    <am3d:lookAt x="0" y="0" z="0"/>
                    <am3d:perspective fov="2700000"/>
                  </am3d:camera>
                  <am3d:trans>
                    <am3d:meterPerModelUnit n="7036671" d="1000000"/>
                    <am3d:preTrans dx="26525" dy="-18297568" dz="33136"/>
                    <am3d:scale>
                      <am3d:sx n="1000000" d="1000000"/>
                      <am3d:sy n="1000000" d="1000000"/>
                      <am3d:sz n="1000000" d="1000000"/>
                    </am3d:scale>
                    <am3d:rot ax="1085125" ay="1908543" az="585996"/>
                    <am3d:postTrans dx="0" dy="0" dz="0"/>
                  </am3d:trans>
                  <am3d:raster rName="Office3DRenderer" rVer="16.0.8326">
                    <am3d:blip r:embed="rId4"/>
                  </am3d:raster>
                  <am3d:objViewport viewportSz="24112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Half Pint of Milk">
                <a:extLst>
                  <a:ext uri="{FF2B5EF4-FFF2-40B4-BE49-F238E27FC236}">
                    <a16:creationId xmlns:a16="http://schemas.microsoft.com/office/drawing/2014/main" id="{DA93CC9A-BC98-02D4-DB3F-8C569A3C197A}"/>
                  </a:ext>
                </a:extLst>
              </p:cNvPr>
              <p:cNvPicPr>
                <a:picLocks noGrp="1" noRot="1" noChangeAspect="1" noMove="1" noResize="1" noEditPoints="1" noAdjustHandles="1" noChangeArrowheads="1" noChangeShapeType="1" noCrop="1"/>
              </p:cNvPicPr>
              <p:nvPr/>
            </p:nvPicPr>
            <p:blipFill>
              <a:blip r:embed="rId4"/>
              <a:stretch>
                <a:fillRect/>
              </a:stretch>
            </p:blipFill>
            <p:spPr>
              <a:xfrm>
                <a:off x="6005929" y="4332302"/>
                <a:ext cx="1442938" cy="2332076"/>
              </a:xfrm>
              <a:prstGeom prst="rect">
                <a:avLst/>
              </a:prstGeom>
            </p:spPr>
          </p:pic>
        </mc:Fallback>
      </mc:AlternateContent>
    </p:spTree>
    <p:extLst>
      <p:ext uri="{BB962C8B-B14F-4D97-AF65-F5344CB8AC3E}">
        <p14:creationId xmlns:p14="http://schemas.microsoft.com/office/powerpoint/2010/main" val="935731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3C284-BC12-38BE-CECB-D88242213A2C}"/>
              </a:ext>
            </a:extLst>
          </p:cNvPr>
          <p:cNvSpPr>
            <a:spLocks noGrp="1"/>
          </p:cNvSpPr>
          <p:nvPr>
            <p:ph type="title"/>
          </p:nvPr>
        </p:nvSpPr>
        <p:spPr>
          <a:xfrm>
            <a:off x="247972" y="1478263"/>
            <a:ext cx="3266985" cy="361193"/>
          </a:xfrm>
        </p:spPr>
        <p:txBody>
          <a:bodyPr>
            <a:normAutofit fontScale="90000"/>
          </a:bodyPr>
          <a:lstStyle/>
          <a:p>
            <a:r>
              <a:rPr lang="en-IN" dirty="0"/>
              <a:t>Literature Survey</a:t>
            </a:r>
          </a:p>
        </p:txBody>
      </p:sp>
      <p:pic>
        <p:nvPicPr>
          <p:cNvPr id="6" name="Content Placeholder 5" descr="A white box with green leaves on it&#10;&#10;Description automatically generated">
            <a:extLst>
              <a:ext uri="{FF2B5EF4-FFF2-40B4-BE49-F238E27FC236}">
                <a16:creationId xmlns:a16="http://schemas.microsoft.com/office/drawing/2014/main" id="{F4155521-DCB5-359C-AAEF-91E5B397FEB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41687" y="1668975"/>
            <a:ext cx="2335358" cy="4413432"/>
          </a:xfrm>
        </p:spPr>
      </p:pic>
      <p:sp>
        <p:nvSpPr>
          <p:cNvPr id="4" name="Text Placeholder 3">
            <a:extLst>
              <a:ext uri="{FF2B5EF4-FFF2-40B4-BE49-F238E27FC236}">
                <a16:creationId xmlns:a16="http://schemas.microsoft.com/office/drawing/2014/main" id="{BF33BEF3-8D00-AF20-0B4F-83A5F3F31A50}"/>
              </a:ext>
            </a:extLst>
          </p:cNvPr>
          <p:cNvSpPr>
            <a:spLocks noGrp="1"/>
          </p:cNvSpPr>
          <p:nvPr>
            <p:ph type="body" sz="half" idx="2"/>
          </p:nvPr>
        </p:nvSpPr>
        <p:spPr>
          <a:xfrm>
            <a:off x="247972" y="1839456"/>
            <a:ext cx="5137689" cy="3355384"/>
          </a:xfrm>
        </p:spPr>
        <p:txBody>
          <a:bodyPr>
            <a:normAutofit/>
          </a:bodyPr>
          <a:lstStyle/>
          <a:p>
            <a:r>
              <a:rPr lang="en-IN" sz="2000" dirty="0"/>
              <a:t>Literature Survey : Existing Solutions: A look at current eco-friendly materials like bioplastics.</a:t>
            </a:r>
          </a:p>
          <a:p>
            <a:r>
              <a:rPr lang="en-IN" sz="2000" dirty="0"/>
              <a:t>Gaps Identified: What’s missing in current research .</a:t>
            </a:r>
          </a:p>
          <a:p>
            <a:r>
              <a:rPr lang="en-IN" sz="2000" dirty="0"/>
              <a:t>Key Studies: Important research on green packaging .</a:t>
            </a:r>
          </a:p>
        </p:txBody>
      </p:sp>
    </p:spTree>
    <p:extLst>
      <p:ext uri="{BB962C8B-B14F-4D97-AF65-F5344CB8AC3E}">
        <p14:creationId xmlns:p14="http://schemas.microsoft.com/office/powerpoint/2010/main" val="20969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CF1B5-26B9-EC03-B526-1A8375B01D52}"/>
              </a:ext>
            </a:extLst>
          </p:cNvPr>
          <p:cNvSpPr>
            <a:spLocks noGrp="1"/>
          </p:cNvSpPr>
          <p:nvPr>
            <p:ph type="title"/>
          </p:nvPr>
        </p:nvSpPr>
        <p:spPr>
          <a:xfrm>
            <a:off x="190195" y="1494952"/>
            <a:ext cx="4603526" cy="383676"/>
          </a:xfrm>
        </p:spPr>
        <p:txBody>
          <a:bodyPr>
            <a:normAutofit fontScale="90000"/>
          </a:bodyPr>
          <a:lstStyle/>
          <a:p>
            <a:r>
              <a:rPr lang="en-IN" dirty="0"/>
              <a:t>Features of Proposed Architecture system</a:t>
            </a:r>
          </a:p>
        </p:txBody>
      </p:sp>
      <p:pic>
        <p:nvPicPr>
          <p:cNvPr id="6" name="Content Placeholder 5" descr="A bottle of milk with a blue label&#10;&#10;Description automatically generated">
            <a:extLst>
              <a:ext uri="{FF2B5EF4-FFF2-40B4-BE49-F238E27FC236}">
                <a16:creationId xmlns:a16="http://schemas.microsoft.com/office/drawing/2014/main" id="{021930F7-318D-D914-78A6-D315168877F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141" b="7715"/>
          <a:stretch/>
        </p:blipFill>
        <p:spPr>
          <a:xfrm>
            <a:off x="472752" y="4777312"/>
            <a:ext cx="2021208" cy="1903405"/>
          </a:xfrm>
        </p:spPr>
      </p:pic>
      <p:sp>
        <p:nvSpPr>
          <p:cNvPr id="4" name="Text Placeholder 3">
            <a:extLst>
              <a:ext uri="{FF2B5EF4-FFF2-40B4-BE49-F238E27FC236}">
                <a16:creationId xmlns:a16="http://schemas.microsoft.com/office/drawing/2014/main" id="{9D7C9A0E-A589-1E82-A6F0-6AE107CF17A2}"/>
              </a:ext>
            </a:extLst>
          </p:cNvPr>
          <p:cNvSpPr>
            <a:spLocks noGrp="1"/>
          </p:cNvSpPr>
          <p:nvPr>
            <p:ph type="body" sz="half" idx="2"/>
          </p:nvPr>
        </p:nvSpPr>
        <p:spPr>
          <a:xfrm>
            <a:off x="190195" y="1898410"/>
            <a:ext cx="5172218" cy="2736235"/>
          </a:xfrm>
        </p:spPr>
        <p:txBody>
          <a:bodyPr>
            <a:normAutofit/>
          </a:bodyPr>
          <a:lstStyle/>
          <a:p>
            <a:r>
              <a:rPr lang="en-US" dirty="0"/>
              <a:t>In our exploration of green packaging solutions for milk . Here are the key concepts:</a:t>
            </a:r>
          </a:p>
          <a:p>
            <a:pPr>
              <a:buFont typeface="Arial" panose="020B0604020202020204" pitchFamily="34" charset="0"/>
              <a:buChar char="•"/>
            </a:pPr>
            <a:r>
              <a:rPr lang="en-US" b="1" dirty="0"/>
              <a:t>Biodegradable Packaging:</a:t>
            </a:r>
            <a:r>
              <a:rPr lang="en-US" dirty="0"/>
              <a:t> Materials that decompose naturally, reducing landfill waste.</a:t>
            </a:r>
          </a:p>
          <a:p>
            <a:pPr>
              <a:buFont typeface="Arial" panose="020B0604020202020204" pitchFamily="34" charset="0"/>
              <a:buChar char="•"/>
            </a:pPr>
            <a:r>
              <a:rPr lang="en-US" b="1" dirty="0"/>
              <a:t>Recyclable Packaging:</a:t>
            </a:r>
            <a:r>
              <a:rPr lang="en-US" dirty="0"/>
              <a:t> Designed for easy recycling to minimize the need for new resources.</a:t>
            </a:r>
          </a:p>
          <a:p>
            <a:r>
              <a:rPr lang="en-US" b="1" dirty="0"/>
              <a:t>Concept of Glass Bottles:</a:t>
            </a:r>
            <a:endParaRPr lang="en-US" dirty="0"/>
          </a:p>
          <a:p>
            <a:pPr>
              <a:buFont typeface="Arial" panose="020B0604020202020204" pitchFamily="34" charset="0"/>
              <a:buChar char="•"/>
            </a:pPr>
            <a:r>
              <a:rPr lang="en-US" b="1" dirty="0"/>
              <a:t>Sustainability Benefits:</a:t>
            </a:r>
            <a:r>
              <a:rPr lang="en-US" dirty="0"/>
              <a:t> Glass bottles are highly recyclable and can be reused multiple times, making them an eco-friendly alternative to single-use plastics.</a:t>
            </a:r>
          </a:p>
          <a:p>
            <a:endParaRPr lang="en-IN" dirty="0"/>
          </a:p>
        </p:txBody>
      </p:sp>
      <p:pic>
        <p:nvPicPr>
          <p:cNvPr id="5" name="Picture 4">
            <a:extLst>
              <a:ext uri="{FF2B5EF4-FFF2-40B4-BE49-F238E27FC236}">
                <a16:creationId xmlns:a16="http://schemas.microsoft.com/office/drawing/2014/main" id="{F6A49376-3493-941A-C757-A942902830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81127" y="1613075"/>
            <a:ext cx="4603526" cy="3640060"/>
          </a:xfrm>
          <a:prstGeom prst="rect">
            <a:avLst/>
          </a:prstGeom>
        </p:spPr>
      </p:pic>
    </p:spTree>
    <p:extLst>
      <p:ext uri="{BB962C8B-B14F-4D97-AF65-F5344CB8AC3E}">
        <p14:creationId xmlns:p14="http://schemas.microsoft.com/office/powerpoint/2010/main" val="2055222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284E3-363B-0690-4FBE-0755E82B4EFA}"/>
              </a:ext>
            </a:extLst>
          </p:cNvPr>
          <p:cNvSpPr>
            <a:spLocks noGrp="1"/>
          </p:cNvSpPr>
          <p:nvPr>
            <p:ph type="title"/>
          </p:nvPr>
        </p:nvSpPr>
        <p:spPr>
          <a:xfrm>
            <a:off x="479497" y="1883043"/>
            <a:ext cx="4066913" cy="689675"/>
          </a:xfrm>
        </p:spPr>
        <p:txBody>
          <a:bodyPr>
            <a:normAutofit fontScale="90000"/>
          </a:bodyPr>
          <a:lstStyle/>
          <a:p>
            <a:r>
              <a:rPr lang="en-IN" dirty="0"/>
              <a:t>IMPLEMENTATION/TESTING</a:t>
            </a:r>
            <a:br>
              <a:rPr lang="en-IN" dirty="0"/>
            </a:br>
            <a:endParaRPr lang="en-IN" dirty="0"/>
          </a:p>
        </p:txBody>
      </p:sp>
      <p:sp>
        <p:nvSpPr>
          <p:cNvPr id="4" name="Text Placeholder 3">
            <a:extLst>
              <a:ext uri="{FF2B5EF4-FFF2-40B4-BE49-F238E27FC236}">
                <a16:creationId xmlns:a16="http://schemas.microsoft.com/office/drawing/2014/main" id="{24CE0A5C-1C13-4085-74AF-ED5C9E6B684F}"/>
              </a:ext>
            </a:extLst>
          </p:cNvPr>
          <p:cNvSpPr>
            <a:spLocks noGrp="1"/>
          </p:cNvSpPr>
          <p:nvPr>
            <p:ph type="body" sz="half" idx="2"/>
          </p:nvPr>
        </p:nvSpPr>
        <p:spPr>
          <a:xfrm>
            <a:off x="395522" y="2060324"/>
            <a:ext cx="4745645" cy="3612687"/>
          </a:xfrm>
        </p:spPr>
        <p:txBody>
          <a:bodyPr>
            <a:normAutofit fontScale="92500"/>
          </a:bodyPr>
          <a:lstStyle/>
          <a:p>
            <a:r>
              <a:rPr lang="en-US" dirty="0"/>
              <a:t> </a:t>
            </a:r>
          </a:p>
          <a:p>
            <a:r>
              <a:rPr lang="en-US" sz="2000" dirty="0"/>
              <a:t>Comparative Analysis: Will compare green packaging with traditional options. </a:t>
            </a:r>
          </a:p>
          <a:p>
            <a:r>
              <a:rPr lang="en-US" sz="2000" dirty="0"/>
              <a:t>Planned Tools and Techniques : Material Analysis: To test durability, biodegradability, and recyclability.</a:t>
            </a:r>
          </a:p>
          <a:p>
            <a:r>
              <a:rPr lang="en-US" sz="2000" dirty="0"/>
              <a:t>Consumer Feedback: To gather opinions on usability and preferences.</a:t>
            </a:r>
          </a:p>
          <a:p>
            <a:r>
              <a:rPr lang="en-US" sz="2000" dirty="0"/>
              <a:t>Environmental Impact Assessment: To measure waste and emission reductions.</a:t>
            </a:r>
          </a:p>
          <a:p>
            <a:endParaRPr lang="en-IN" dirty="0"/>
          </a:p>
        </p:txBody>
      </p:sp>
      <p:sp>
        <p:nvSpPr>
          <p:cNvPr id="5" name="Content Placeholder 4">
            <a:extLst>
              <a:ext uri="{FF2B5EF4-FFF2-40B4-BE49-F238E27FC236}">
                <a16:creationId xmlns:a16="http://schemas.microsoft.com/office/drawing/2014/main" id="{8E21240A-0B64-CF1F-6AA8-871C7C553395}"/>
              </a:ext>
            </a:extLst>
          </p:cNvPr>
          <p:cNvSpPr>
            <a:spLocks noGrp="1"/>
          </p:cNvSpPr>
          <p:nvPr>
            <p:ph idx="1"/>
          </p:nvPr>
        </p:nvSpPr>
        <p:spPr>
          <a:xfrm>
            <a:off x="9151748" y="5995642"/>
            <a:ext cx="122253" cy="45719"/>
          </a:xfrm>
        </p:spPr>
        <p:txBody>
          <a:bodyPr>
            <a:normAutofit fontScale="25000" lnSpcReduction="20000"/>
          </a:bodyPr>
          <a:lstStyle/>
          <a:p>
            <a:endParaRPr lang="en-IN"/>
          </a:p>
        </p:txBody>
      </p:sp>
    </p:spTree>
    <p:extLst>
      <p:ext uri="{BB962C8B-B14F-4D97-AF65-F5344CB8AC3E}">
        <p14:creationId xmlns:p14="http://schemas.microsoft.com/office/powerpoint/2010/main" val="3924465720"/>
      </p:ext>
    </p:extLst>
  </p:cSld>
  <p:clrMapOvr>
    <a:masterClrMapping/>
  </p:clrMapOvr>
</p:sld>
</file>

<file path=ppt/theme/theme1.xml><?xml version="1.0" encoding="utf-8"?>
<a:theme xmlns:a="http://schemas.openxmlformats.org/drawingml/2006/main" name="ICCCV">
  <a:themeElements>
    <a:clrScheme name="MVA Color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VA Fonts">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ln>
          <a:noFill/>
        </a:ln>
      </a:spPr>
      <a:bodyPr vert="horz" lIns="91409" tIns="45705" rIns="91409" bIns="45705" rtlCol="0" anchor="ctr" anchorCtr="0">
        <a:normAutofit/>
      </a:bodyPr>
      <a:lstStyle>
        <a:defPPr algn="ctr">
          <a:defRPr sz="4800" dirty="0" smtClean="0"/>
        </a:defPPr>
      </a:lstStyle>
      <a:style>
        <a:lnRef idx="2">
          <a:schemeClr val="accent3">
            <a:shade val="50000"/>
          </a:schemeClr>
        </a:lnRef>
        <a:fillRef idx="1">
          <a:schemeClr val="accent3"/>
        </a:fillRef>
        <a:effectRef idx="0">
          <a:schemeClr val="accent3"/>
        </a:effectRef>
        <a:fontRef idx="minor">
          <a:schemeClr val="lt1"/>
        </a:fontRef>
      </a:style>
    </a:txDef>
  </a:objectDefaults>
  <a:extraClrSchemeLst/>
  <a:extLst>
    <a:ext uri="{05A4C25C-085E-4340-85A3-A5531E510DB2}">
      <thm15:themeFamily xmlns:thm15="http://schemas.microsoft.com/office/thememl/2012/main" name="ICCCV" id="{AA7C8E8D-79B9-495F-8C47-56D363C9EB93}" vid="{22B90A2B-99A2-4E50-B470-495ADE35F39E}"/>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A95B797744339499E527FE0A77F0454" ma:contentTypeVersion="4" ma:contentTypeDescription="Create a new document." ma:contentTypeScope="" ma:versionID="fb44f7387c2d3c01719c905318d91c42">
  <xsd:schema xmlns:xsd="http://www.w3.org/2001/XMLSchema" xmlns:xs="http://www.w3.org/2001/XMLSchema" xmlns:p="http://schemas.microsoft.com/office/2006/metadata/properties" xmlns:ns3="587d8fd2-fcf7-4d3a-b6a6-d64635981c54" targetNamespace="http://schemas.microsoft.com/office/2006/metadata/properties" ma:root="true" ma:fieldsID="3d3b46149f29932580b461e550d149de" ns3:_="">
    <xsd:import namespace="587d8fd2-fcf7-4d3a-b6a6-d64635981c54"/>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7d8fd2-fcf7-4d3a-b6a6-d64635981c5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6C11ED-2005-4370-99BB-F46163209A62}">
  <ds:schemaRefs>
    <ds:schemaRef ds:uri="http://www.w3.org/XML/1998/namespace"/>
    <ds:schemaRef ds:uri="http://schemas.microsoft.com/office/2006/documentManagement/types"/>
    <ds:schemaRef ds:uri="http://purl.org/dc/dcmitype/"/>
    <ds:schemaRef ds:uri="587d8fd2-fcf7-4d3a-b6a6-d64635981c54"/>
    <ds:schemaRef ds:uri="http://purl.org/dc/terms/"/>
    <ds:schemaRef ds:uri="http://schemas.microsoft.com/office/2006/metadata/properties"/>
    <ds:schemaRef ds:uri="http://purl.org/dc/elements/1.1/"/>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25BB7188-6B32-444D-98C8-DC695BCE95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87d8fd2-fcf7-4d3a-b6a6-d64635981c5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5B8342-99BF-4B7B-968F-3C5C5F4A342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1669</TotalTime>
  <Words>707</Words>
  <Application>Microsoft Office PowerPoint</Application>
  <PresentationFormat>Widescreen</PresentationFormat>
  <Paragraphs>65</Paragraphs>
  <Slides>12</Slides>
  <Notes>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12</vt:i4>
      </vt:variant>
    </vt:vector>
  </HeadingPairs>
  <TitlesOfParts>
    <vt:vector size="25" baseType="lpstr">
      <vt:lpstr>Arial</vt:lpstr>
      <vt:lpstr>Arial Black</vt:lpstr>
      <vt:lpstr>Calibri</vt:lpstr>
      <vt:lpstr>Rockwell</vt:lpstr>
      <vt:lpstr>Rockwell Extra Bold</vt:lpstr>
      <vt:lpstr>Romantic</vt:lpstr>
      <vt:lpstr>Segoe UI Black</vt:lpstr>
      <vt:lpstr>Segoe UI Emoji</vt:lpstr>
      <vt:lpstr>Segoe UI Light</vt:lpstr>
      <vt:lpstr>Trebuchet MS</vt:lpstr>
      <vt:lpstr>Wingdings 3</vt:lpstr>
      <vt:lpstr>ICCCV</vt:lpstr>
      <vt:lpstr>Facet</vt:lpstr>
      <vt:lpstr>Green option for milk packaging</vt:lpstr>
      <vt:lpstr>Index</vt:lpstr>
      <vt:lpstr>Abstract</vt:lpstr>
      <vt:lpstr>Motivation Environmental Impact: Traditional packaging creates significant waste.  Demand: Growing preference for eco-friendly products.   Economic Opportunities: The shift towards sustainable packaging can open new market opportunities</vt:lpstr>
      <vt:lpstr>Objectives: Main Goal: Find and recommend the best eco-friendly packaging options for milk, which is including glass as a packaging option.    Cost Analysis: Compare the costs of using sustainable packaging versus traditional packaging to see if it’s financially practical.  Consumer Preferences: Find out what customers think about new packaging options and whether they’re willing to switch.</vt:lpstr>
      <vt:lpstr>Introduction Background: We start by looking at traditional milk packaging and its impact on the environment.  Importance: It’s important to find greener alternatives.   Scope: We’re focusing on options that are biodegradable,recyclable, or reusable.</vt:lpstr>
      <vt:lpstr>Literature Survey</vt:lpstr>
      <vt:lpstr>Features of Proposed Architecture system</vt:lpstr>
      <vt:lpstr>IMPLEMENTATION/TESTING </vt:lpstr>
      <vt:lpstr>RESULT AND DISCUSSION</vt:lpstr>
      <vt:lpstr>CONCLUSION</vt:lpstr>
      <vt:lpstr>Resources And Refrences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Vinayak Bharadi</dc:creator>
  <cp:lastModifiedBy>niloy ghosh</cp:lastModifiedBy>
  <cp:revision>66</cp:revision>
  <dcterms:created xsi:type="dcterms:W3CDTF">2016-02-22T04:29:58Z</dcterms:created>
  <dcterms:modified xsi:type="dcterms:W3CDTF">2024-08-16T06:22:55Z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0x0101002A95B797744339499E527FE0A77F0454</vt:lpwstr>
  </property>
</Properties>
</file>

<file path=docProps/thumbnail.jpeg>
</file>